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9" r:id="rId5"/>
    <p:sldId id="270" r:id="rId6"/>
    <p:sldId id="271" r:id="rId7"/>
    <p:sldId id="272" r:id="rId8"/>
    <p:sldId id="267" r:id="rId9"/>
    <p:sldId id="258" r:id="rId10"/>
    <p:sldId id="263" r:id="rId11"/>
    <p:sldId id="274" r:id="rId12"/>
    <p:sldId id="278" r:id="rId13"/>
    <p:sldId id="261" r:id="rId14"/>
    <p:sldId id="262" r:id="rId15"/>
    <p:sldId id="264" r:id="rId16"/>
    <p:sldId id="276" r:id="rId17"/>
    <p:sldId id="265" r:id="rId18"/>
    <p:sldId id="275" r:id="rId19"/>
    <p:sldId id="260" r:id="rId20"/>
    <p:sldId id="268" r:id="rId21"/>
    <p:sldId id="279" r:id="rId22"/>
    <p:sldId id="282" r:id="rId23"/>
    <p:sldId id="280" r:id="rId24"/>
    <p:sldId id="283" r:id="rId25"/>
    <p:sldId id="286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75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A4D78F-0C29-4184-A63B-A86CD0B5CE44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D18172E-7D51-42BE-9242-52CBC1D63F7A}">
      <dgm:prSet phldrT="[Text]"/>
      <dgm:spPr/>
      <dgm:t>
        <a:bodyPr/>
        <a:lstStyle/>
        <a:p>
          <a:r>
            <a:rPr lang="en-US" dirty="0" err="1"/>
            <a:t>Svijet</a:t>
          </a:r>
          <a:endParaRPr lang="hr-HR" dirty="0"/>
        </a:p>
      </dgm:t>
    </dgm:pt>
    <dgm:pt modelId="{54312566-479A-477B-A2F5-BFF17B08CA9C}" type="parTrans" cxnId="{A10F91F8-1E6C-4AB1-8621-AA80A053E5B7}">
      <dgm:prSet/>
      <dgm:spPr/>
      <dgm:t>
        <a:bodyPr/>
        <a:lstStyle/>
        <a:p>
          <a:endParaRPr lang="hr-HR"/>
        </a:p>
      </dgm:t>
    </dgm:pt>
    <dgm:pt modelId="{739CA454-1F7F-4505-ACCF-7BD4614452E0}" type="sibTrans" cxnId="{A10F91F8-1E6C-4AB1-8621-AA80A053E5B7}">
      <dgm:prSet/>
      <dgm:spPr/>
      <dgm:t>
        <a:bodyPr/>
        <a:lstStyle/>
        <a:p>
          <a:endParaRPr lang="hr-HR"/>
        </a:p>
      </dgm:t>
    </dgm:pt>
    <dgm:pt modelId="{1AA42867-001E-4542-9A04-B69146496CF5}">
      <dgm:prSet phldrT="[Text]"/>
      <dgm:spPr/>
      <dgm:t>
        <a:bodyPr/>
        <a:lstStyle/>
        <a:p>
          <a:r>
            <a:rPr lang="en-US" dirty="0"/>
            <a:t>Europa</a:t>
          </a:r>
          <a:endParaRPr lang="hr-HR" dirty="0"/>
        </a:p>
      </dgm:t>
    </dgm:pt>
    <dgm:pt modelId="{B4553F15-6FEC-48FA-A517-5C00C76E3016}" type="parTrans" cxnId="{F2614AE0-D8E0-4B69-86E9-6B695DB24AD5}">
      <dgm:prSet/>
      <dgm:spPr/>
      <dgm:t>
        <a:bodyPr/>
        <a:lstStyle/>
        <a:p>
          <a:endParaRPr lang="hr-HR"/>
        </a:p>
      </dgm:t>
    </dgm:pt>
    <dgm:pt modelId="{359D4C56-D096-4532-BFF9-16590CB479A4}" type="sibTrans" cxnId="{F2614AE0-D8E0-4B69-86E9-6B695DB24AD5}">
      <dgm:prSet/>
      <dgm:spPr/>
      <dgm:t>
        <a:bodyPr/>
        <a:lstStyle/>
        <a:p>
          <a:endParaRPr lang="hr-HR"/>
        </a:p>
      </dgm:t>
    </dgm:pt>
    <dgm:pt modelId="{127A9455-BFCE-4C45-A888-DDD572C5D133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err="1"/>
            <a:t>Nacija</a:t>
          </a:r>
          <a:endParaRPr lang="hr-HR" dirty="0"/>
        </a:p>
      </dgm:t>
    </dgm:pt>
    <dgm:pt modelId="{56192627-F2C6-400A-8791-6AD8168CB26C}" type="parTrans" cxnId="{7D9FF02F-3A27-4532-800B-916753A5F744}">
      <dgm:prSet/>
      <dgm:spPr/>
      <dgm:t>
        <a:bodyPr/>
        <a:lstStyle/>
        <a:p>
          <a:endParaRPr lang="hr-HR"/>
        </a:p>
      </dgm:t>
    </dgm:pt>
    <dgm:pt modelId="{4438261B-513C-435E-9AB4-81C5501F792F}" type="sibTrans" cxnId="{7D9FF02F-3A27-4532-800B-916753A5F744}">
      <dgm:prSet/>
      <dgm:spPr/>
      <dgm:t>
        <a:bodyPr/>
        <a:lstStyle/>
        <a:p>
          <a:endParaRPr lang="hr-HR"/>
        </a:p>
      </dgm:t>
    </dgm:pt>
    <dgm:pt modelId="{EE3A62D7-59F1-4C13-A53C-78C1F7C12AB8}">
      <dgm:prSet phldrT="[Text]"/>
      <dgm:spPr/>
      <dgm:t>
        <a:bodyPr/>
        <a:lstStyle/>
        <a:p>
          <a:r>
            <a:rPr lang="en-US" dirty="0" err="1"/>
            <a:t>Zavičaj</a:t>
          </a:r>
          <a:endParaRPr lang="hr-HR" dirty="0"/>
        </a:p>
      </dgm:t>
    </dgm:pt>
    <dgm:pt modelId="{22BE7132-A55A-4C9F-BD93-88F462ECEA68}" type="parTrans" cxnId="{3EF36424-2CFE-46A3-96FD-83A763EAEABD}">
      <dgm:prSet/>
      <dgm:spPr/>
      <dgm:t>
        <a:bodyPr/>
        <a:lstStyle/>
        <a:p>
          <a:endParaRPr lang="hr-HR"/>
        </a:p>
      </dgm:t>
    </dgm:pt>
    <dgm:pt modelId="{952E80DD-FC86-465F-A84F-BEA59B09BC31}" type="sibTrans" cxnId="{3EF36424-2CFE-46A3-96FD-83A763EAEABD}">
      <dgm:prSet/>
      <dgm:spPr/>
      <dgm:t>
        <a:bodyPr/>
        <a:lstStyle/>
        <a:p>
          <a:endParaRPr lang="hr-HR"/>
        </a:p>
      </dgm:t>
    </dgm:pt>
    <dgm:pt modelId="{4672370F-8837-4C9D-96A7-D5F5248B16FB}" type="pres">
      <dgm:prSet presAssocID="{24A4D78F-0C29-4184-A63B-A86CD0B5CE44}" presName="Name0" presStyleCnt="0">
        <dgm:presLayoutVars>
          <dgm:chMax val="7"/>
          <dgm:resizeHandles val="exact"/>
        </dgm:presLayoutVars>
      </dgm:prSet>
      <dgm:spPr/>
    </dgm:pt>
    <dgm:pt modelId="{C8337143-E76D-4689-B994-CAAF6CF4A2F6}" type="pres">
      <dgm:prSet presAssocID="{24A4D78F-0C29-4184-A63B-A86CD0B5CE44}" presName="comp1" presStyleCnt="0"/>
      <dgm:spPr/>
    </dgm:pt>
    <dgm:pt modelId="{20BF7A02-ECFA-46B2-8CB7-1B1834912760}" type="pres">
      <dgm:prSet presAssocID="{24A4D78F-0C29-4184-A63B-A86CD0B5CE44}" presName="circle1" presStyleLbl="node1" presStyleIdx="0" presStyleCnt="4"/>
      <dgm:spPr/>
    </dgm:pt>
    <dgm:pt modelId="{79D62D8E-A47C-4538-ACC4-6EA453403FA4}" type="pres">
      <dgm:prSet presAssocID="{24A4D78F-0C29-4184-A63B-A86CD0B5CE44}" presName="c1text" presStyleLbl="node1" presStyleIdx="0" presStyleCnt="4">
        <dgm:presLayoutVars>
          <dgm:bulletEnabled val="1"/>
        </dgm:presLayoutVars>
      </dgm:prSet>
      <dgm:spPr/>
    </dgm:pt>
    <dgm:pt modelId="{5CA5C4D1-2BD0-4558-85AA-D2C99B0E40FF}" type="pres">
      <dgm:prSet presAssocID="{24A4D78F-0C29-4184-A63B-A86CD0B5CE44}" presName="comp2" presStyleCnt="0"/>
      <dgm:spPr/>
    </dgm:pt>
    <dgm:pt modelId="{6C22C0DC-88A9-413C-853B-250738470CD9}" type="pres">
      <dgm:prSet presAssocID="{24A4D78F-0C29-4184-A63B-A86CD0B5CE44}" presName="circle2" presStyleLbl="node1" presStyleIdx="1" presStyleCnt="4"/>
      <dgm:spPr/>
    </dgm:pt>
    <dgm:pt modelId="{AB634345-E1F6-4C05-B1F8-DD86B3254F99}" type="pres">
      <dgm:prSet presAssocID="{24A4D78F-0C29-4184-A63B-A86CD0B5CE44}" presName="c2text" presStyleLbl="node1" presStyleIdx="1" presStyleCnt="4">
        <dgm:presLayoutVars>
          <dgm:bulletEnabled val="1"/>
        </dgm:presLayoutVars>
      </dgm:prSet>
      <dgm:spPr/>
    </dgm:pt>
    <dgm:pt modelId="{85BC6FFD-841E-4764-A21A-9B41DAA3E320}" type="pres">
      <dgm:prSet presAssocID="{24A4D78F-0C29-4184-A63B-A86CD0B5CE44}" presName="comp3" presStyleCnt="0"/>
      <dgm:spPr/>
    </dgm:pt>
    <dgm:pt modelId="{FAF660EA-E8F4-4227-99CC-F656CF90FB06}" type="pres">
      <dgm:prSet presAssocID="{24A4D78F-0C29-4184-A63B-A86CD0B5CE44}" presName="circle3" presStyleLbl="node1" presStyleIdx="2" presStyleCnt="4"/>
      <dgm:spPr/>
    </dgm:pt>
    <dgm:pt modelId="{2E660D15-12A3-40F4-B72C-D00C417745B0}" type="pres">
      <dgm:prSet presAssocID="{24A4D78F-0C29-4184-A63B-A86CD0B5CE44}" presName="c3text" presStyleLbl="node1" presStyleIdx="2" presStyleCnt="4">
        <dgm:presLayoutVars>
          <dgm:bulletEnabled val="1"/>
        </dgm:presLayoutVars>
      </dgm:prSet>
      <dgm:spPr/>
    </dgm:pt>
    <dgm:pt modelId="{21836793-AC30-4E6C-8094-874AC9CFBCAF}" type="pres">
      <dgm:prSet presAssocID="{24A4D78F-0C29-4184-A63B-A86CD0B5CE44}" presName="comp4" presStyleCnt="0"/>
      <dgm:spPr/>
    </dgm:pt>
    <dgm:pt modelId="{04952C97-1D71-4A17-A5D5-C058A1D05EB0}" type="pres">
      <dgm:prSet presAssocID="{24A4D78F-0C29-4184-A63B-A86CD0B5CE44}" presName="circle4" presStyleLbl="node1" presStyleIdx="3" presStyleCnt="4"/>
      <dgm:spPr/>
    </dgm:pt>
    <dgm:pt modelId="{EAABA119-BECF-411D-B204-66097E6D9E16}" type="pres">
      <dgm:prSet presAssocID="{24A4D78F-0C29-4184-A63B-A86CD0B5CE44}" presName="c4text" presStyleLbl="node1" presStyleIdx="3" presStyleCnt="4">
        <dgm:presLayoutVars>
          <dgm:bulletEnabled val="1"/>
        </dgm:presLayoutVars>
      </dgm:prSet>
      <dgm:spPr/>
    </dgm:pt>
  </dgm:ptLst>
  <dgm:cxnLst>
    <dgm:cxn modelId="{3EF36424-2CFE-46A3-96FD-83A763EAEABD}" srcId="{24A4D78F-0C29-4184-A63B-A86CD0B5CE44}" destId="{EE3A62D7-59F1-4C13-A53C-78C1F7C12AB8}" srcOrd="3" destOrd="0" parTransId="{22BE7132-A55A-4C9F-BD93-88F462ECEA68}" sibTransId="{952E80DD-FC86-465F-A84F-BEA59B09BC31}"/>
    <dgm:cxn modelId="{7D9FF02F-3A27-4532-800B-916753A5F744}" srcId="{24A4D78F-0C29-4184-A63B-A86CD0B5CE44}" destId="{127A9455-BFCE-4C45-A888-DDD572C5D133}" srcOrd="2" destOrd="0" parTransId="{56192627-F2C6-400A-8791-6AD8168CB26C}" sibTransId="{4438261B-513C-435E-9AB4-81C5501F792F}"/>
    <dgm:cxn modelId="{3983E733-F3C2-4E99-99A4-392B700138E6}" type="presOf" srcId="{24A4D78F-0C29-4184-A63B-A86CD0B5CE44}" destId="{4672370F-8837-4C9D-96A7-D5F5248B16FB}" srcOrd="0" destOrd="0" presId="urn:microsoft.com/office/officeart/2005/8/layout/venn2"/>
    <dgm:cxn modelId="{455D0C5B-65F2-4D66-8CFF-B933C366806A}" type="presOf" srcId="{EE3A62D7-59F1-4C13-A53C-78C1F7C12AB8}" destId="{04952C97-1D71-4A17-A5D5-C058A1D05EB0}" srcOrd="0" destOrd="0" presId="urn:microsoft.com/office/officeart/2005/8/layout/venn2"/>
    <dgm:cxn modelId="{BC20EC54-080B-4651-90E2-7070562ACD0F}" type="presOf" srcId="{1AA42867-001E-4542-9A04-B69146496CF5}" destId="{AB634345-E1F6-4C05-B1F8-DD86B3254F99}" srcOrd="1" destOrd="0" presId="urn:microsoft.com/office/officeart/2005/8/layout/venn2"/>
    <dgm:cxn modelId="{8A9C9F96-E5FE-4D13-A414-9ADB8C2B049D}" type="presOf" srcId="{9D18172E-7D51-42BE-9242-52CBC1D63F7A}" destId="{20BF7A02-ECFA-46B2-8CB7-1B1834912760}" srcOrd="0" destOrd="0" presId="urn:microsoft.com/office/officeart/2005/8/layout/venn2"/>
    <dgm:cxn modelId="{FE6CA899-AC56-4DF0-8B62-3BC630AB405B}" type="presOf" srcId="{9D18172E-7D51-42BE-9242-52CBC1D63F7A}" destId="{79D62D8E-A47C-4538-ACC4-6EA453403FA4}" srcOrd="1" destOrd="0" presId="urn:microsoft.com/office/officeart/2005/8/layout/venn2"/>
    <dgm:cxn modelId="{CF43A7B3-EBF8-459C-BCAB-36C684C33901}" type="presOf" srcId="{127A9455-BFCE-4C45-A888-DDD572C5D133}" destId="{FAF660EA-E8F4-4227-99CC-F656CF90FB06}" srcOrd="0" destOrd="0" presId="urn:microsoft.com/office/officeart/2005/8/layout/venn2"/>
    <dgm:cxn modelId="{461B02DE-2682-4A47-A646-072BC8B95A26}" type="presOf" srcId="{127A9455-BFCE-4C45-A888-DDD572C5D133}" destId="{2E660D15-12A3-40F4-B72C-D00C417745B0}" srcOrd="1" destOrd="0" presId="urn:microsoft.com/office/officeart/2005/8/layout/venn2"/>
    <dgm:cxn modelId="{F2614AE0-D8E0-4B69-86E9-6B695DB24AD5}" srcId="{24A4D78F-0C29-4184-A63B-A86CD0B5CE44}" destId="{1AA42867-001E-4542-9A04-B69146496CF5}" srcOrd="1" destOrd="0" parTransId="{B4553F15-6FEC-48FA-A517-5C00C76E3016}" sibTransId="{359D4C56-D096-4532-BFF9-16590CB479A4}"/>
    <dgm:cxn modelId="{1D440CE4-DBBA-47FB-848C-E9D6AAB0C48E}" type="presOf" srcId="{EE3A62D7-59F1-4C13-A53C-78C1F7C12AB8}" destId="{EAABA119-BECF-411D-B204-66097E6D9E16}" srcOrd="1" destOrd="0" presId="urn:microsoft.com/office/officeart/2005/8/layout/venn2"/>
    <dgm:cxn modelId="{902B77E7-5AB0-4B76-9AC0-E3EC0C947CED}" type="presOf" srcId="{1AA42867-001E-4542-9A04-B69146496CF5}" destId="{6C22C0DC-88A9-413C-853B-250738470CD9}" srcOrd="0" destOrd="0" presId="urn:microsoft.com/office/officeart/2005/8/layout/venn2"/>
    <dgm:cxn modelId="{A10F91F8-1E6C-4AB1-8621-AA80A053E5B7}" srcId="{24A4D78F-0C29-4184-A63B-A86CD0B5CE44}" destId="{9D18172E-7D51-42BE-9242-52CBC1D63F7A}" srcOrd="0" destOrd="0" parTransId="{54312566-479A-477B-A2F5-BFF17B08CA9C}" sibTransId="{739CA454-1F7F-4505-ACCF-7BD4614452E0}"/>
    <dgm:cxn modelId="{37B6F95C-3C97-4A51-8E47-E9FEE2D48683}" type="presParOf" srcId="{4672370F-8837-4C9D-96A7-D5F5248B16FB}" destId="{C8337143-E76D-4689-B994-CAAF6CF4A2F6}" srcOrd="0" destOrd="0" presId="urn:microsoft.com/office/officeart/2005/8/layout/venn2"/>
    <dgm:cxn modelId="{8E3A2939-1CCA-42B9-B80E-012F4A9CE3FF}" type="presParOf" srcId="{C8337143-E76D-4689-B994-CAAF6CF4A2F6}" destId="{20BF7A02-ECFA-46B2-8CB7-1B1834912760}" srcOrd="0" destOrd="0" presId="urn:microsoft.com/office/officeart/2005/8/layout/venn2"/>
    <dgm:cxn modelId="{00C1ABF1-6291-423D-95F2-C6AE55CC3052}" type="presParOf" srcId="{C8337143-E76D-4689-B994-CAAF6CF4A2F6}" destId="{79D62D8E-A47C-4538-ACC4-6EA453403FA4}" srcOrd="1" destOrd="0" presId="urn:microsoft.com/office/officeart/2005/8/layout/venn2"/>
    <dgm:cxn modelId="{D3BF6D79-20BF-4814-B28D-BDB167678B77}" type="presParOf" srcId="{4672370F-8837-4C9D-96A7-D5F5248B16FB}" destId="{5CA5C4D1-2BD0-4558-85AA-D2C99B0E40FF}" srcOrd="1" destOrd="0" presId="urn:microsoft.com/office/officeart/2005/8/layout/venn2"/>
    <dgm:cxn modelId="{05915FFD-5AF5-411B-8DF2-9088A3D373C8}" type="presParOf" srcId="{5CA5C4D1-2BD0-4558-85AA-D2C99B0E40FF}" destId="{6C22C0DC-88A9-413C-853B-250738470CD9}" srcOrd="0" destOrd="0" presId="urn:microsoft.com/office/officeart/2005/8/layout/venn2"/>
    <dgm:cxn modelId="{6804FA9D-5B46-44F7-91C2-47F99D8CE7F0}" type="presParOf" srcId="{5CA5C4D1-2BD0-4558-85AA-D2C99B0E40FF}" destId="{AB634345-E1F6-4C05-B1F8-DD86B3254F99}" srcOrd="1" destOrd="0" presId="urn:microsoft.com/office/officeart/2005/8/layout/venn2"/>
    <dgm:cxn modelId="{8C103FB5-08C7-4F5A-BA86-322D613A2938}" type="presParOf" srcId="{4672370F-8837-4C9D-96A7-D5F5248B16FB}" destId="{85BC6FFD-841E-4764-A21A-9B41DAA3E320}" srcOrd="2" destOrd="0" presId="urn:microsoft.com/office/officeart/2005/8/layout/venn2"/>
    <dgm:cxn modelId="{3309A0AD-E3F4-4F1A-BC67-0B3D0D47C327}" type="presParOf" srcId="{85BC6FFD-841E-4764-A21A-9B41DAA3E320}" destId="{FAF660EA-E8F4-4227-99CC-F656CF90FB06}" srcOrd="0" destOrd="0" presId="urn:microsoft.com/office/officeart/2005/8/layout/venn2"/>
    <dgm:cxn modelId="{B4149F4A-95FF-4447-84E9-0C4F73EFB1BC}" type="presParOf" srcId="{85BC6FFD-841E-4764-A21A-9B41DAA3E320}" destId="{2E660D15-12A3-40F4-B72C-D00C417745B0}" srcOrd="1" destOrd="0" presId="urn:microsoft.com/office/officeart/2005/8/layout/venn2"/>
    <dgm:cxn modelId="{2379DBAF-BF7C-43D0-A45A-74DA3393F966}" type="presParOf" srcId="{4672370F-8837-4C9D-96A7-D5F5248B16FB}" destId="{21836793-AC30-4E6C-8094-874AC9CFBCAF}" srcOrd="3" destOrd="0" presId="urn:microsoft.com/office/officeart/2005/8/layout/venn2"/>
    <dgm:cxn modelId="{65117CFC-ADD0-4A77-86A3-6AE7F84E2C60}" type="presParOf" srcId="{21836793-AC30-4E6C-8094-874AC9CFBCAF}" destId="{04952C97-1D71-4A17-A5D5-C058A1D05EB0}" srcOrd="0" destOrd="0" presId="urn:microsoft.com/office/officeart/2005/8/layout/venn2"/>
    <dgm:cxn modelId="{A286B4B1-83E0-4354-89B9-E3C1660363C1}" type="presParOf" srcId="{21836793-AC30-4E6C-8094-874AC9CFBCAF}" destId="{EAABA119-BECF-411D-B204-66097E6D9E1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203C91-F1F8-4114-B509-EBA743300633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90766468-51B3-4FDF-A34F-5DB46C71C79F}">
      <dgm:prSet phldrT="[Text]"/>
      <dgm:spPr/>
      <dgm:t>
        <a:bodyPr/>
        <a:lstStyle/>
        <a:p>
          <a:r>
            <a:rPr lang="en-US" dirty="0" err="1"/>
            <a:t>Nadnacionalni</a:t>
          </a:r>
          <a:endParaRPr lang="hr-HR" dirty="0"/>
        </a:p>
      </dgm:t>
    </dgm:pt>
    <dgm:pt modelId="{4C70D4C9-75FE-46FB-A0C8-EFB65346FE1A}" type="parTrans" cxnId="{99744684-B549-4E31-8B81-89F572C7E603}">
      <dgm:prSet/>
      <dgm:spPr/>
      <dgm:t>
        <a:bodyPr/>
        <a:lstStyle/>
        <a:p>
          <a:endParaRPr lang="hr-HR"/>
        </a:p>
      </dgm:t>
    </dgm:pt>
    <dgm:pt modelId="{6591EFBC-B1F7-427E-966C-A32A7394F80E}" type="sibTrans" cxnId="{99744684-B549-4E31-8B81-89F572C7E603}">
      <dgm:prSet/>
      <dgm:spPr/>
      <dgm:t>
        <a:bodyPr/>
        <a:lstStyle/>
        <a:p>
          <a:endParaRPr lang="hr-HR"/>
        </a:p>
      </dgm:t>
    </dgm:pt>
    <dgm:pt modelId="{4178A0C2-75A7-467C-AF1E-1F93B1BDF1DC}">
      <dgm:prSet phldrT="[Text]"/>
      <dgm:spPr/>
      <dgm:t>
        <a:bodyPr/>
        <a:lstStyle/>
        <a:p>
          <a:r>
            <a:rPr lang="en-US" dirty="0" err="1"/>
            <a:t>Zavičajni</a:t>
          </a:r>
          <a:endParaRPr lang="hr-HR" dirty="0"/>
        </a:p>
      </dgm:t>
    </dgm:pt>
    <dgm:pt modelId="{AD54946D-C4BF-44C8-92CA-A20091926514}" type="parTrans" cxnId="{FCE5A58E-55A0-40B5-93F3-ABBEE5DB1C33}">
      <dgm:prSet/>
      <dgm:spPr/>
      <dgm:t>
        <a:bodyPr/>
        <a:lstStyle/>
        <a:p>
          <a:endParaRPr lang="hr-HR"/>
        </a:p>
      </dgm:t>
    </dgm:pt>
    <dgm:pt modelId="{652DF120-24F1-4B76-B20C-EB7EF8A19931}" type="sibTrans" cxnId="{FCE5A58E-55A0-40B5-93F3-ABBEE5DB1C33}">
      <dgm:prSet/>
      <dgm:spPr/>
      <dgm:t>
        <a:bodyPr/>
        <a:lstStyle/>
        <a:p>
          <a:endParaRPr lang="hr-HR"/>
        </a:p>
      </dgm:t>
    </dgm:pt>
    <dgm:pt modelId="{130103F4-2DE7-4B56-8740-06BC09A48546}">
      <dgm:prSet phldrT="[Text]"/>
      <dgm:spPr/>
      <dgm:t>
        <a:bodyPr/>
        <a:lstStyle/>
        <a:p>
          <a:r>
            <a:rPr lang="en-US" dirty="0" err="1"/>
            <a:t>Lokalni</a:t>
          </a:r>
          <a:endParaRPr lang="hr-HR" dirty="0"/>
        </a:p>
      </dgm:t>
    </dgm:pt>
    <dgm:pt modelId="{A473CE81-A758-4811-8ADE-1D27609DBAA6}" type="parTrans" cxnId="{B3B7C00C-38C3-4BB5-9A43-837072DDB718}">
      <dgm:prSet/>
      <dgm:spPr/>
      <dgm:t>
        <a:bodyPr/>
        <a:lstStyle/>
        <a:p>
          <a:endParaRPr lang="hr-HR"/>
        </a:p>
      </dgm:t>
    </dgm:pt>
    <dgm:pt modelId="{23F76327-8AE9-4130-9C6A-16454945C831}" type="sibTrans" cxnId="{B3B7C00C-38C3-4BB5-9A43-837072DDB718}">
      <dgm:prSet/>
      <dgm:spPr/>
      <dgm:t>
        <a:bodyPr/>
        <a:lstStyle/>
        <a:p>
          <a:endParaRPr lang="hr-HR"/>
        </a:p>
      </dgm:t>
    </dgm:pt>
    <dgm:pt modelId="{13B076AA-D13E-4F0F-B575-4D6DA35F3559}">
      <dgm:prSet phldrT="[Text]"/>
      <dgm:spPr/>
      <dgm:t>
        <a:bodyPr/>
        <a:lstStyle/>
        <a:p>
          <a:r>
            <a:rPr lang="en-US" dirty="0" err="1"/>
            <a:t>Nacionalni</a:t>
          </a:r>
          <a:endParaRPr lang="hr-HR" dirty="0"/>
        </a:p>
      </dgm:t>
    </dgm:pt>
    <dgm:pt modelId="{AFDBFBA8-F730-4901-9D7F-5ADB7E6B7D13}" type="parTrans" cxnId="{E73ADD1E-401D-4CEA-81E1-BDE5F41AF06A}">
      <dgm:prSet/>
      <dgm:spPr/>
      <dgm:t>
        <a:bodyPr/>
        <a:lstStyle/>
        <a:p>
          <a:endParaRPr lang="hr-HR"/>
        </a:p>
      </dgm:t>
    </dgm:pt>
    <dgm:pt modelId="{8EC30B3F-E4F8-4EBE-9BD2-0372635B5D1F}" type="sibTrans" cxnId="{E73ADD1E-401D-4CEA-81E1-BDE5F41AF06A}">
      <dgm:prSet/>
      <dgm:spPr/>
      <dgm:t>
        <a:bodyPr/>
        <a:lstStyle/>
        <a:p>
          <a:endParaRPr lang="hr-HR"/>
        </a:p>
      </dgm:t>
    </dgm:pt>
    <dgm:pt modelId="{AA9F2BBF-5878-4378-B010-FF0A02340338}" type="pres">
      <dgm:prSet presAssocID="{30203C91-F1F8-4114-B509-EBA743300633}" presName="Name0" presStyleCnt="0">
        <dgm:presLayoutVars>
          <dgm:dir/>
          <dgm:animLvl val="lvl"/>
          <dgm:resizeHandles val="exact"/>
        </dgm:presLayoutVars>
      </dgm:prSet>
      <dgm:spPr/>
    </dgm:pt>
    <dgm:pt modelId="{8A992372-3692-4E5A-8276-C58C2EB11321}" type="pres">
      <dgm:prSet presAssocID="{90766468-51B3-4FDF-A34F-5DB46C71C79F}" presName="Name8" presStyleCnt="0"/>
      <dgm:spPr/>
    </dgm:pt>
    <dgm:pt modelId="{F2895BC3-FE37-4153-A353-C16CC78F4FFF}" type="pres">
      <dgm:prSet presAssocID="{90766468-51B3-4FDF-A34F-5DB46C71C79F}" presName="level" presStyleLbl="node1" presStyleIdx="0" presStyleCnt="4" custScaleX="93083">
        <dgm:presLayoutVars>
          <dgm:chMax val="1"/>
          <dgm:bulletEnabled val="1"/>
        </dgm:presLayoutVars>
      </dgm:prSet>
      <dgm:spPr/>
    </dgm:pt>
    <dgm:pt modelId="{D51E22E7-E76B-4F21-B4FF-403CA7EAF03D}" type="pres">
      <dgm:prSet presAssocID="{90766468-51B3-4FDF-A34F-5DB46C71C79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0030847-EEA7-4871-AD34-63EE835A652C}" type="pres">
      <dgm:prSet presAssocID="{13B076AA-D13E-4F0F-B575-4D6DA35F3559}" presName="Name8" presStyleCnt="0"/>
      <dgm:spPr/>
    </dgm:pt>
    <dgm:pt modelId="{B75690A3-ADF5-417C-BF8C-AAED5A668748}" type="pres">
      <dgm:prSet presAssocID="{13B076AA-D13E-4F0F-B575-4D6DA35F3559}" presName="level" presStyleLbl="node1" presStyleIdx="1" presStyleCnt="4" custScaleX="133333">
        <dgm:presLayoutVars>
          <dgm:chMax val="1"/>
          <dgm:bulletEnabled val="1"/>
        </dgm:presLayoutVars>
      </dgm:prSet>
      <dgm:spPr/>
    </dgm:pt>
    <dgm:pt modelId="{B17A0578-29AF-4760-ABAA-815B2528BC2D}" type="pres">
      <dgm:prSet presAssocID="{13B076AA-D13E-4F0F-B575-4D6DA35F355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CB91BC2-A246-4124-AE04-C77191A6F2AC}" type="pres">
      <dgm:prSet presAssocID="{4178A0C2-75A7-467C-AF1E-1F93B1BDF1DC}" presName="Name8" presStyleCnt="0"/>
      <dgm:spPr/>
    </dgm:pt>
    <dgm:pt modelId="{E515FD46-BD45-4CDE-B671-DD5EE5DEA25F}" type="pres">
      <dgm:prSet presAssocID="{4178A0C2-75A7-467C-AF1E-1F93B1BDF1DC}" presName="level" presStyleLbl="node1" presStyleIdx="2" presStyleCnt="4" custScaleX="163477">
        <dgm:presLayoutVars>
          <dgm:chMax val="1"/>
          <dgm:bulletEnabled val="1"/>
        </dgm:presLayoutVars>
      </dgm:prSet>
      <dgm:spPr/>
    </dgm:pt>
    <dgm:pt modelId="{8BB2BE73-F993-46CF-937C-853D4AD3F033}" type="pres">
      <dgm:prSet presAssocID="{4178A0C2-75A7-467C-AF1E-1F93B1BDF1D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B64241B-A2D1-4D5B-8289-01CE0880E242}" type="pres">
      <dgm:prSet presAssocID="{130103F4-2DE7-4B56-8740-06BC09A48546}" presName="Name8" presStyleCnt="0"/>
      <dgm:spPr/>
    </dgm:pt>
    <dgm:pt modelId="{6F18E0E5-48C0-421C-98AA-16A2C1EEADE0}" type="pres">
      <dgm:prSet presAssocID="{130103F4-2DE7-4B56-8740-06BC09A48546}" presName="level" presStyleLbl="node1" presStyleIdx="3" presStyleCnt="4" custScaleX="267576">
        <dgm:presLayoutVars>
          <dgm:chMax val="1"/>
          <dgm:bulletEnabled val="1"/>
        </dgm:presLayoutVars>
      </dgm:prSet>
      <dgm:spPr/>
    </dgm:pt>
    <dgm:pt modelId="{EDE84327-3404-4CAC-88BE-C86E428A27FD}" type="pres">
      <dgm:prSet presAssocID="{130103F4-2DE7-4B56-8740-06BC09A4854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51CBD07-705B-4017-AB4E-665A5EAF1C4E}" type="presOf" srcId="{130103F4-2DE7-4B56-8740-06BC09A48546}" destId="{EDE84327-3404-4CAC-88BE-C86E428A27FD}" srcOrd="1" destOrd="0" presId="urn:microsoft.com/office/officeart/2005/8/layout/pyramid3"/>
    <dgm:cxn modelId="{B3B7C00C-38C3-4BB5-9A43-837072DDB718}" srcId="{30203C91-F1F8-4114-B509-EBA743300633}" destId="{130103F4-2DE7-4B56-8740-06BC09A48546}" srcOrd="3" destOrd="0" parTransId="{A473CE81-A758-4811-8ADE-1D27609DBAA6}" sibTransId="{23F76327-8AE9-4130-9C6A-16454945C831}"/>
    <dgm:cxn modelId="{E73ADD1E-401D-4CEA-81E1-BDE5F41AF06A}" srcId="{30203C91-F1F8-4114-B509-EBA743300633}" destId="{13B076AA-D13E-4F0F-B575-4D6DA35F3559}" srcOrd="1" destOrd="0" parTransId="{AFDBFBA8-F730-4901-9D7F-5ADB7E6B7D13}" sibTransId="{8EC30B3F-E4F8-4EBE-9BD2-0372635B5D1F}"/>
    <dgm:cxn modelId="{85F0B829-C080-458C-A783-148863EF6E35}" type="presOf" srcId="{4178A0C2-75A7-467C-AF1E-1F93B1BDF1DC}" destId="{E515FD46-BD45-4CDE-B671-DD5EE5DEA25F}" srcOrd="0" destOrd="0" presId="urn:microsoft.com/office/officeart/2005/8/layout/pyramid3"/>
    <dgm:cxn modelId="{5077137D-8E4E-4B0A-82E0-B56488898624}" type="presOf" srcId="{13B076AA-D13E-4F0F-B575-4D6DA35F3559}" destId="{B75690A3-ADF5-417C-BF8C-AAED5A668748}" srcOrd="0" destOrd="0" presId="urn:microsoft.com/office/officeart/2005/8/layout/pyramid3"/>
    <dgm:cxn modelId="{99744684-B549-4E31-8B81-89F572C7E603}" srcId="{30203C91-F1F8-4114-B509-EBA743300633}" destId="{90766468-51B3-4FDF-A34F-5DB46C71C79F}" srcOrd="0" destOrd="0" parTransId="{4C70D4C9-75FE-46FB-A0C8-EFB65346FE1A}" sibTransId="{6591EFBC-B1F7-427E-966C-A32A7394F80E}"/>
    <dgm:cxn modelId="{FCE5A58E-55A0-40B5-93F3-ABBEE5DB1C33}" srcId="{30203C91-F1F8-4114-B509-EBA743300633}" destId="{4178A0C2-75A7-467C-AF1E-1F93B1BDF1DC}" srcOrd="2" destOrd="0" parTransId="{AD54946D-C4BF-44C8-92CA-A20091926514}" sibTransId="{652DF120-24F1-4B76-B20C-EB7EF8A19931}"/>
    <dgm:cxn modelId="{FA42A8AC-1AEB-4710-A47C-7CCF33C4A007}" type="presOf" srcId="{90766468-51B3-4FDF-A34F-5DB46C71C79F}" destId="{F2895BC3-FE37-4153-A353-C16CC78F4FFF}" srcOrd="0" destOrd="0" presId="urn:microsoft.com/office/officeart/2005/8/layout/pyramid3"/>
    <dgm:cxn modelId="{F8E000C4-0EFB-43A3-A8F1-DA533FBB6552}" type="presOf" srcId="{13B076AA-D13E-4F0F-B575-4D6DA35F3559}" destId="{B17A0578-29AF-4760-ABAA-815B2528BC2D}" srcOrd="1" destOrd="0" presId="urn:microsoft.com/office/officeart/2005/8/layout/pyramid3"/>
    <dgm:cxn modelId="{E409A7CE-9597-4A45-8B04-F805A7384894}" type="presOf" srcId="{130103F4-2DE7-4B56-8740-06BC09A48546}" destId="{6F18E0E5-48C0-421C-98AA-16A2C1EEADE0}" srcOrd="0" destOrd="0" presId="urn:microsoft.com/office/officeart/2005/8/layout/pyramid3"/>
    <dgm:cxn modelId="{2DBD49FC-C871-4039-8AB3-473B4AB0F362}" type="presOf" srcId="{90766468-51B3-4FDF-A34F-5DB46C71C79F}" destId="{D51E22E7-E76B-4F21-B4FF-403CA7EAF03D}" srcOrd="1" destOrd="0" presId="urn:microsoft.com/office/officeart/2005/8/layout/pyramid3"/>
    <dgm:cxn modelId="{EFB2C2FC-A04F-4A63-857F-41627F4A6C26}" type="presOf" srcId="{4178A0C2-75A7-467C-AF1E-1F93B1BDF1DC}" destId="{8BB2BE73-F993-46CF-937C-853D4AD3F033}" srcOrd="1" destOrd="0" presId="urn:microsoft.com/office/officeart/2005/8/layout/pyramid3"/>
    <dgm:cxn modelId="{326820FF-DDC5-46AA-BE87-4D5D28202889}" type="presOf" srcId="{30203C91-F1F8-4114-B509-EBA743300633}" destId="{AA9F2BBF-5878-4378-B010-FF0A02340338}" srcOrd="0" destOrd="0" presId="urn:microsoft.com/office/officeart/2005/8/layout/pyramid3"/>
    <dgm:cxn modelId="{5F94D0FA-0100-4F57-9A80-15750FC59E15}" type="presParOf" srcId="{AA9F2BBF-5878-4378-B010-FF0A02340338}" destId="{8A992372-3692-4E5A-8276-C58C2EB11321}" srcOrd="0" destOrd="0" presId="urn:microsoft.com/office/officeart/2005/8/layout/pyramid3"/>
    <dgm:cxn modelId="{33A5EBD3-DDAA-4170-8A49-FD4C13359B57}" type="presParOf" srcId="{8A992372-3692-4E5A-8276-C58C2EB11321}" destId="{F2895BC3-FE37-4153-A353-C16CC78F4FFF}" srcOrd="0" destOrd="0" presId="urn:microsoft.com/office/officeart/2005/8/layout/pyramid3"/>
    <dgm:cxn modelId="{4125DE39-02A5-4862-89BF-3F4D1E0AD688}" type="presParOf" srcId="{8A992372-3692-4E5A-8276-C58C2EB11321}" destId="{D51E22E7-E76B-4F21-B4FF-403CA7EAF03D}" srcOrd="1" destOrd="0" presId="urn:microsoft.com/office/officeart/2005/8/layout/pyramid3"/>
    <dgm:cxn modelId="{8EA1D3F5-D4B1-44AE-B48B-F4D5BAE4ABC3}" type="presParOf" srcId="{AA9F2BBF-5878-4378-B010-FF0A02340338}" destId="{40030847-EEA7-4871-AD34-63EE835A652C}" srcOrd="1" destOrd="0" presId="urn:microsoft.com/office/officeart/2005/8/layout/pyramid3"/>
    <dgm:cxn modelId="{1FDB3ECB-A1A1-4D60-8242-4C779E003D3B}" type="presParOf" srcId="{40030847-EEA7-4871-AD34-63EE835A652C}" destId="{B75690A3-ADF5-417C-BF8C-AAED5A668748}" srcOrd="0" destOrd="0" presId="urn:microsoft.com/office/officeart/2005/8/layout/pyramid3"/>
    <dgm:cxn modelId="{37429CA8-1725-4ACA-A1A0-4E4E7FD577FD}" type="presParOf" srcId="{40030847-EEA7-4871-AD34-63EE835A652C}" destId="{B17A0578-29AF-4760-ABAA-815B2528BC2D}" srcOrd="1" destOrd="0" presId="urn:microsoft.com/office/officeart/2005/8/layout/pyramid3"/>
    <dgm:cxn modelId="{D8E6ABB5-ED55-436A-BA39-1E5A4D048515}" type="presParOf" srcId="{AA9F2BBF-5878-4378-B010-FF0A02340338}" destId="{7CB91BC2-A246-4124-AE04-C77191A6F2AC}" srcOrd="2" destOrd="0" presId="urn:microsoft.com/office/officeart/2005/8/layout/pyramid3"/>
    <dgm:cxn modelId="{52C3781F-4513-496B-8447-BC569D04B9BF}" type="presParOf" srcId="{7CB91BC2-A246-4124-AE04-C77191A6F2AC}" destId="{E515FD46-BD45-4CDE-B671-DD5EE5DEA25F}" srcOrd="0" destOrd="0" presId="urn:microsoft.com/office/officeart/2005/8/layout/pyramid3"/>
    <dgm:cxn modelId="{14D4F473-7D1B-4DA7-85A4-59D1B2147AF7}" type="presParOf" srcId="{7CB91BC2-A246-4124-AE04-C77191A6F2AC}" destId="{8BB2BE73-F993-46CF-937C-853D4AD3F033}" srcOrd="1" destOrd="0" presId="urn:microsoft.com/office/officeart/2005/8/layout/pyramid3"/>
    <dgm:cxn modelId="{5D298E2A-1EE4-443C-BB8B-137B680E3CAE}" type="presParOf" srcId="{AA9F2BBF-5878-4378-B010-FF0A02340338}" destId="{3B64241B-A2D1-4D5B-8289-01CE0880E242}" srcOrd="3" destOrd="0" presId="urn:microsoft.com/office/officeart/2005/8/layout/pyramid3"/>
    <dgm:cxn modelId="{C001484A-47D1-4FEA-BA84-EAE9B76A0C20}" type="presParOf" srcId="{3B64241B-A2D1-4D5B-8289-01CE0880E242}" destId="{6F18E0E5-48C0-421C-98AA-16A2C1EEADE0}" srcOrd="0" destOrd="0" presId="urn:microsoft.com/office/officeart/2005/8/layout/pyramid3"/>
    <dgm:cxn modelId="{762DBE76-642F-4C4A-BBE3-E5039C2CA4BF}" type="presParOf" srcId="{3B64241B-A2D1-4D5B-8289-01CE0880E242}" destId="{EDE84327-3404-4CAC-88BE-C86E428A27F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8BCC16-90AD-4C32-8058-CE5153E8759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C67DC4B-AB04-4684-B30F-64A81D52A826}">
      <dgm:prSet phldrT="[Text]"/>
      <dgm:spPr/>
      <dgm:t>
        <a:bodyPr/>
        <a:lstStyle/>
        <a:p>
          <a:r>
            <a:rPr lang="en-US" dirty="0" err="1"/>
            <a:t>Fizički</a:t>
          </a:r>
          <a:endParaRPr lang="hr-HR" dirty="0"/>
        </a:p>
      </dgm:t>
    </dgm:pt>
    <dgm:pt modelId="{4A311EA1-1519-42DF-8AB4-90D8B7FBF77E}" type="parTrans" cxnId="{8B4E1130-0C4F-499C-82C0-EA238F3FADFC}">
      <dgm:prSet/>
      <dgm:spPr/>
      <dgm:t>
        <a:bodyPr/>
        <a:lstStyle/>
        <a:p>
          <a:endParaRPr lang="hr-HR"/>
        </a:p>
      </dgm:t>
    </dgm:pt>
    <dgm:pt modelId="{94C032F0-C188-4C19-AE5B-80DB307DD9CA}" type="sibTrans" cxnId="{8B4E1130-0C4F-499C-82C0-EA238F3FADFC}">
      <dgm:prSet/>
      <dgm:spPr/>
      <dgm:t>
        <a:bodyPr/>
        <a:lstStyle/>
        <a:p>
          <a:endParaRPr lang="hr-HR"/>
        </a:p>
      </dgm:t>
    </dgm:pt>
    <dgm:pt modelId="{24DEAC94-717E-4E9D-8A16-2DB6556F70E0}">
      <dgm:prSet phldrT="[Text]" custT="1"/>
      <dgm:spPr/>
      <dgm:t>
        <a:bodyPr/>
        <a:lstStyle/>
        <a:p>
          <a:r>
            <a:rPr lang="en-US" sz="1800" dirty="0" err="1"/>
            <a:t>Temeljni</a:t>
          </a:r>
          <a:r>
            <a:rPr lang="en-US" sz="1800" dirty="0"/>
            <a:t> </a:t>
          </a:r>
          <a:r>
            <a:rPr lang="en-US" sz="1800" dirty="0" err="1"/>
            <a:t>prostorni</a:t>
          </a:r>
          <a:r>
            <a:rPr lang="en-US" sz="1800" dirty="0"/>
            <a:t> </a:t>
          </a:r>
          <a:r>
            <a:rPr lang="en-US" sz="1800" dirty="0" err="1"/>
            <a:t>i</a:t>
          </a:r>
          <a:r>
            <a:rPr lang="en-US" sz="1800" dirty="0"/>
            <a:t> </a:t>
          </a:r>
          <a:r>
            <a:rPr lang="en-US" sz="1800" dirty="0" err="1"/>
            <a:t>kulturni</a:t>
          </a:r>
          <a:r>
            <a:rPr lang="en-US" sz="1800" dirty="0"/>
            <a:t> </a:t>
          </a:r>
          <a:r>
            <a:rPr lang="en-US" sz="1800" dirty="0" err="1"/>
            <a:t>identitet</a:t>
          </a:r>
          <a:endParaRPr lang="hr-HR" sz="1800" dirty="0"/>
        </a:p>
      </dgm:t>
    </dgm:pt>
    <dgm:pt modelId="{10763CB8-8D64-46FB-B20E-9DC368152425}" type="parTrans" cxnId="{29047A08-6E91-49F8-BAD3-75C7F6E2C5CB}">
      <dgm:prSet/>
      <dgm:spPr/>
      <dgm:t>
        <a:bodyPr/>
        <a:lstStyle/>
        <a:p>
          <a:endParaRPr lang="hr-HR"/>
        </a:p>
      </dgm:t>
    </dgm:pt>
    <dgm:pt modelId="{7608EC1C-4D80-4FC6-A9AE-687CFD82C929}" type="sibTrans" cxnId="{29047A08-6E91-49F8-BAD3-75C7F6E2C5CB}">
      <dgm:prSet/>
      <dgm:spPr/>
      <dgm:t>
        <a:bodyPr/>
        <a:lstStyle/>
        <a:p>
          <a:endParaRPr lang="hr-HR"/>
        </a:p>
      </dgm:t>
    </dgm:pt>
    <dgm:pt modelId="{FD228075-BB69-45C5-870E-8F02EF1FB3B1}">
      <dgm:prSet phldrT="[Text]" custT="1"/>
      <dgm:spPr/>
      <dgm:t>
        <a:bodyPr/>
        <a:lstStyle/>
        <a:p>
          <a:r>
            <a:rPr lang="en-US" sz="1800" dirty="0" err="1"/>
            <a:t>Neposrednost</a:t>
          </a:r>
          <a:r>
            <a:rPr lang="en-US" sz="1800" dirty="0"/>
            <a:t> </a:t>
          </a:r>
          <a:r>
            <a:rPr lang="en-US" sz="1800" dirty="0" err="1"/>
            <a:t>okruženja</a:t>
          </a:r>
          <a:endParaRPr lang="hr-HR" sz="1800" dirty="0"/>
        </a:p>
      </dgm:t>
    </dgm:pt>
    <dgm:pt modelId="{92015FA1-F006-471C-AED2-677E6A75A4F8}" type="parTrans" cxnId="{1AA8FA1E-4E90-4E55-86D7-0824BD476999}">
      <dgm:prSet/>
      <dgm:spPr/>
      <dgm:t>
        <a:bodyPr/>
        <a:lstStyle/>
        <a:p>
          <a:endParaRPr lang="hr-HR"/>
        </a:p>
      </dgm:t>
    </dgm:pt>
    <dgm:pt modelId="{E334AA1A-92DA-4C49-BD56-A995A04A70DA}" type="sibTrans" cxnId="{1AA8FA1E-4E90-4E55-86D7-0824BD476999}">
      <dgm:prSet/>
      <dgm:spPr/>
      <dgm:t>
        <a:bodyPr/>
        <a:lstStyle/>
        <a:p>
          <a:endParaRPr lang="hr-HR"/>
        </a:p>
      </dgm:t>
    </dgm:pt>
    <dgm:pt modelId="{E81155C8-71D2-4D90-BEA5-7F1F4F2B1DF9}">
      <dgm:prSet phldrT="[Text]"/>
      <dgm:spPr/>
      <dgm:t>
        <a:bodyPr>
          <a:scene3d>
            <a:camera prst="orthographicFront"/>
            <a:lightRig rig="threePt" dir="t"/>
          </a:scene3d>
        </a:bodyPr>
        <a:lstStyle/>
        <a:p>
          <a:r>
            <a:rPr lang="en-US" dirty="0" err="1"/>
            <a:t>Digitalni</a:t>
          </a:r>
          <a:endParaRPr lang="hr-HR" dirty="0"/>
        </a:p>
      </dgm:t>
    </dgm:pt>
    <dgm:pt modelId="{628B0E5B-7150-4B35-B25F-92E48941C3B9}" type="parTrans" cxnId="{F842CCBA-6955-41E1-8B24-B0FFEFEE2A50}">
      <dgm:prSet/>
      <dgm:spPr/>
      <dgm:t>
        <a:bodyPr/>
        <a:lstStyle/>
        <a:p>
          <a:endParaRPr lang="hr-HR"/>
        </a:p>
      </dgm:t>
    </dgm:pt>
    <dgm:pt modelId="{1B0C4131-F170-4CE5-8912-65AFA9A7D832}" type="sibTrans" cxnId="{F842CCBA-6955-41E1-8B24-B0FFEFEE2A50}">
      <dgm:prSet/>
      <dgm:spPr/>
      <dgm:t>
        <a:bodyPr/>
        <a:lstStyle/>
        <a:p>
          <a:endParaRPr lang="hr-HR"/>
        </a:p>
      </dgm:t>
    </dgm:pt>
    <dgm:pt modelId="{4C674927-E405-4A79-81A6-11FE10F19722}">
      <dgm:prSet phldrT="[Text]" custT="1"/>
      <dgm:spPr/>
      <dgm:t>
        <a:bodyPr/>
        <a:lstStyle/>
        <a:p>
          <a:r>
            <a:rPr lang="en-US" sz="1800" i="1" dirty="0" err="1"/>
            <a:t>Globalno</a:t>
          </a:r>
          <a:r>
            <a:rPr lang="en-US" sz="1800" i="1" dirty="0"/>
            <a:t> </a:t>
          </a:r>
          <a:r>
            <a:rPr lang="en-US" sz="1800" i="1" dirty="0" err="1"/>
            <a:t>selo</a:t>
          </a:r>
          <a:r>
            <a:rPr lang="en-US" sz="1800" i="1" u="sng" dirty="0"/>
            <a:t> </a:t>
          </a:r>
          <a:r>
            <a:rPr lang="en-US" sz="1800" i="0" u="none" dirty="0"/>
            <a:t>umjesto ‘</a:t>
          </a:r>
          <a:r>
            <a:rPr lang="en-US" sz="1800" i="0" u="none" dirty="0" err="1"/>
            <a:t>pravoga</a:t>
          </a:r>
          <a:r>
            <a:rPr lang="en-US" sz="1800" i="0" u="none" dirty="0"/>
            <a:t> </a:t>
          </a:r>
          <a:r>
            <a:rPr lang="en-US" sz="1800" i="0" u="none" dirty="0" err="1"/>
            <a:t>naselja</a:t>
          </a:r>
          <a:endParaRPr lang="hr-HR" sz="1800" i="0" u="none" dirty="0"/>
        </a:p>
      </dgm:t>
    </dgm:pt>
    <dgm:pt modelId="{46B1B69E-07CD-4256-A5BC-4EA77824BE98}" type="parTrans" cxnId="{16CBB49A-7A19-4076-B1CB-DA496212E363}">
      <dgm:prSet/>
      <dgm:spPr/>
      <dgm:t>
        <a:bodyPr/>
        <a:lstStyle/>
        <a:p>
          <a:endParaRPr lang="hr-HR"/>
        </a:p>
      </dgm:t>
    </dgm:pt>
    <dgm:pt modelId="{93CEF7A2-2562-4070-87BD-427764A0DA7B}" type="sibTrans" cxnId="{16CBB49A-7A19-4076-B1CB-DA496212E363}">
      <dgm:prSet/>
      <dgm:spPr/>
      <dgm:t>
        <a:bodyPr/>
        <a:lstStyle/>
        <a:p>
          <a:endParaRPr lang="hr-HR"/>
        </a:p>
      </dgm:t>
    </dgm:pt>
    <dgm:pt modelId="{90E3E792-01DF-4616-8DBE-F7F016627A5D}">
      <dgm:prSet phldrT="[Text]" custT="1"/>
      <dgm:spPr/>
      <dgm:t>
        <a:bodyPr/>
        <a:lstStyle/>
        <a:p>
          <a:r>
            <a:rPr lang="en-US" sz="1800" dirty="0" err="1"/>
            <a:t>Udaljena</a:t>
          </a:r>
          <a:r>
            <a:rPr lang="en-US" sz="1800" dirty="0"/>
            <a:t> </a:t>
          </a:r>
          <a:r>
            <a:rPr lang="en-US" sz="1800" dirty="0" err="1"/>
            <a:t>interakcija</a:t>
          </a:r>
          <a:r>
            <a:rPr lang="en-US" sz="1800" dirty="0"/>
            <a:t> </a:t>
          </a:r>
          <a:r>
            <a:rPr lang="en-US" sz="1800" dirty="0" err="1"/>
            <a:t>i</a:t>
          </a:r>
          <a:r>
            <a:rPr lang="en-US" sz="1800" dirty="0"/>
            <a:t> </a:t>
          </a:r>
          <a:r>
            <a:rPr lang="en-US" sz="1800" dirty="0" err="1"/>
            <a:t>društveno</a:t>
          </a:r>
          <a:r>
            <a:rPr lang="en-US" sz="1800" dirty="0"/>
            <a:t> </a:t>
          </a:r>
          <a:r>
            <a:rPr lang="en-US" sz="1800" dirty="0" err="1"/>
            <a:t>djelovanje</a:t>
          </a:r>
          <a:endParaRPr lang="hr-HR" sz="1800" dirty="0"/>
        </a:p>
      </dgm:t>
    </dgm:pt>
    <dgm:pt modelId="{4B8C6C4D-13DB-4FA9-AD69-6A14C6C62E54}" type="parTrans" cxnId="{132D9556-52C4-43E8-9621-15F9768F23B1}">
      <dgm:prSet/>
      <dgm:spPr/>
      <dgm:t>
        <a:bodyPr/>
        <a:lstStyle/>
        <a:p>
          <a:endParaRPr lang="hr-HR"/>
        </a:p>
      </dgm:t>
    </dgm:pt>
    <dgm:pt modelId="{CDD296CE-9157-4E72-A9D7-F8FE1691FF4F}" type="sibTrans" cxnId="{132D9556-52C4-43E8-9621-15F9768F23B1}">
      <dgm:prSet/>
      <dgm:spPr/>
      <dgm:t>
        <a:bodyPr/>
        <a:lstStyle/>
        <a:p>
          <a:endParaRPr lang="hr-HR"/>
        </a:p>
      </dgm:t>
    </dgm:pt>
    <dgm:pt modelId="{134E0D6F-6213-4D82-825F-4AF34B1BCDF9}">
      <dgm:prSet phldrT="[Text]" custT="1"/>
      <dgm:spPr/>
      <dgm:t>
        <a:bodyPr/>
        <a:lstStyle/>
        <a:p>
          <a:r>
            <a:rPr lang="en-US" sz="1800" dirty="0" err="1"/>
            <a:t>Fizička</a:t>
          </a:r>
          <a:r>
            <a:rPr lang="en-US" sz="1800" dirty="0"/>
            <a:t> </a:t>
          </a:r>
          <a:r>
            <a:rPr lang="en-US" sz="1800" dirty="0" err="1"/>
            <a:t>interakcija</a:t>
          </a:r>
          <a:r>
            <a:rPr lang="en-US" sz="1800" dirty="0"/>
            <a:t> </a:t>
          </a:r>
          <a:r>
            <a:rPr lang="en-US" sz="1800" dirty="0" err="1"/>
            <a:t>i</a:t>
          </a:r>
          <a:r>
            <a:rPr lang="en-US" sz="1800" dirty="0"/>
            <a:t> </a:t>
          </a:r>
          <a:r>
            <a:rPr lang="en-US" sz="1800" dirty="0" err="1"/>
            <a:t>društveno</a:t>
          </a:r>
          <a:r>
            <a:rPr lang="en-US" sz="1800" dirty="0"/>
            <a:t> </a:t>
          </a:r>
          <a:r>
            <a:rPr lang="en-US" sz="1800" dirty="0" err="1"/>
            <a:t>djelovanje</a:t>
          </a:r>
          <a:endParaRPr lang="hr-HR" sz="1800" dirty="0"/>
        </a:p>
      </dgm:t>
    </dgm:pt>
    <dgm:pt modelId="{A8F66291-24F9-4EAC-A18E-C4CF742A617C}" type="parTrans" cxnId="{C158855C-AEF8-49A6-AC95-9D87E589F5A5}">
      <dgm:prSet/>
      <dgm:spPr/>
      <dgm:t>
        <a:bodyPr/>
        <a:lstStyle/>
        <a:p>
          <a:endParaRPr lang="hr-HR"/>
        </a:p>
      </dgm:t>
    </dgm:pt>
    <dgm:pt modelId="{2CFA4B74-640E-498B-9E85-1BBC9A089A3D}" type="sibTrans" cxnId="{C158855C-AEF8-49A6-AC95-9D87E589F5A5}">
      <dgm:prSet/>
      <dgm:spPr/>
      <dgm:t>
        <a:bodyPr/>
        <a:lstStyle/>
        <a:p>
          <a:endParaRPr lang="hr-HR"/>
        </a:p>
      </dgm:t>
    </dgm:pt>
    <dgm:pt modelId="{2A9C7C92-944C-48AF-937E-60B7EA4650DC}">
      <dgm:prSet phldrT="[Text]" custT="1"/>
      <dgm:spPr/>
      <dgm:t>
        <a:bodyPr/>
        <a:lstStyle/>
        <a:p>
          <a:r>
            <a:rPr lang="en-US" sz="1800" dirty="0"/>
            <a:t>Online </a:t>
          </a:r>
          <a:r>
            <a:rPr lang="en-US" sz="1800" dirty="0" err="1"/>
            <a:t>okruženje</a:t>
          </a:r>
          <a:endParaRPr lang="hr-HR" sz="1800" dirty="0"/>
        </a:p>
      </dgm:t>
    </dgm:pt>
    <dgm:pt modelId="{CD002D06-9E40-45B3-983E-524C28F70F3F}" type="parTrans" cxnId="{CAD68CB3-A699-45D1-9BEF-B210A75B388D}">
      <dgm:prSet/>
      <dgm:spPr/>
      <dgm:t>
        <a:bodyPr/>
        <a:lstStyle/>
        <a:p>
          <a:endParaRPr lang="hr-HR"/>
        </a:p>
      </dgm:t>
    </dgm:pt>
    <dgm:pt modelId="{1FF91DFF-245A-4C85-B8D0-BF7948A63A5C}" type="sibTrans" cxnId="{CAD68CB3-A699-45D1-9BEF-B210A75B388D}">
      <dgm:prSet/>
      <dgm:spPr/>
      <dgm:t>
        <a:bodyPr/>
        <a:lstStyle/>
        <a:p>
          <a:endParaRPr lang="hr-HR"/>
        </a:p>
      </dgm:t>
    </dgm:pt>
    <dgm:pt modelId="{407B1A90-5ED0-4026-9787-333CC1CFB262}" type="pres">
      <dgm:prSet presAssocID="{778BCC16-90AD-4C32-8058-CE5153E875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583EE8-E522-4DCD-97EF-1DDCEBE04CBC}" type="pres">
      <dgm:prSet presAssocID="{0C67DC4B-AB04-4684-B30F-64A81D52A826}" presName="root" presStyleCnt="0"/>
      <dgm:spPr/>
    </dgm:pt>
    <dgm:pt modelId="{314CF13F-4C39-4366-BAA1-2FD8DBD66B19}" type="pres">
      <dgm:prSet presAssocID="{0C67DC4B-AB04-4684-B30F-64A81D52A826}" presName="rootComposite" presStyleCnt="0"/>
      <dgm:spPr/>
    </dgm:pt>
    <dgm:pt modelId="{8F69B5C2-789B-4143-BAEE-1680DC873657}" type="pres">
      <dgm:prSet presAssocID="{0C67DC4B-AB04-4684-B30F-64A81D52A826}" presName="rootText" presStyleLbl="node1" presStyleIdx="0" presStyleCnt="2" custLinFactX="-39351" custLinFactNeighborX="-100000" custLinFactNeighborY="-189"/>
      <dgm:spPr/>
    </dgm:pt>
    <dgm:pt modelId="{320DEBA8-F391-4294-8B13-3D0521868859}" type="pres">
      <dgm:prSet presAssocID="{0C67DC4B-AB04-4684-B30F-64A81D52A826}" presName="rootConnector" presStyleLbl="node1" presStyleIdx="0" presStyleCnt="2"/>
      <dgm:spPr/>
    </dgm:pt>
    <dgm:pt modelId="{8B8E63A4-B803-4CCB-906B-2472A2E5BF44}" type="pres">
      <dgm:prSet presAssocID="{0C67DC4B-AB04-4684-B30F-64A81D52A826}" presName="childShape" presStyleCnt="0"/>
      <dgm:spPr/>
    </dgm:pt>
    <dgm:pt modelId="{402282F4-5838-478C-AAF0-CCC941F46CB0}" type="pres">
      <dgm:prSet presAssocID="{10763CB8-8D64-46FB-B20E-9DC368152425}" presName="Name13" presStyleLbl="parChTrans1D2" presStyleIdx="0" presStyleCnt="6"/>
      <dgm:spPr/>
    </dgm:pt>
    <dgm:pt modelId="{4FBB2B72-505F-4E38-83C6-72528CC8811C}" type="pres">
      <dgm:prSet presAssocID="{24DEAC94-717E-4E9D-8A16-2DB6556F70E0}" presName="childText" presStyleLbl="bgAcc1" presStyleIdx="0" presStyleCnt="6" custLinFactX="-75067" custLinFactNeighborX="-100000" custLinFactNeighborY="-88">
        <dgm:presLayoutVars>
          <dgm:bulletEnabled val="1"/>
        </dgm:presLayoutVars>
      </dgm:prSet>
      <dgm:spPr/>
    </dgm:pt>
    <dgm:pt modelId="{DA3A6088-65FD-4A50-8E4B-58EC9F82705D}" type="pres">
      <dgm:prSet presAssocID="{92015FA1-F006-471C-AED2-677E6A75A4F8}" presName="Name13" presStyleLbl="parChTrans1D2" presStyleIdx="1" presStyleCnt="6"/>
      <dgm:spPr/>
    </dgm:pt>
    <dgm:pt modelId="{76326F1F-431C-4992-86D7-312E1E7528FB}" type="pres">
      <dgm:prSet presAssocID="{FD228075-BB69-45C5-870E-8F02EF1FB3B1}" presName="childText" presStyleLbl="bgAcc1" presStyleIdx="1" presStyleCnt="6" custLinFactX="-75067" custLinFactNeighborX="-100000" custLinFactNeighborY="-88">
        <dgm:presLayoutVars>
          <dgm:bulletEnabled val="1"/>
        </dgm:presLayoutVars>
      </dgm:prSet>
      <dgm:spPr/>
    </dgm:pt>
    <dgm:pt modelId="{5432C897-6738-4591-9D8E-8543805813CE}" type="pres">
      <dgm:prSet presAssocID="{A8F66291-24F9-4EAC-A18E-C4CF742A617C}" presName="Name13" presStyleLbl="parChTrans1D2" presStyleIdx="2" presStyleCnt="6"/>
      <dgm:spPr/>
    </dgm:pt>
    <dgm:pt modelId="{59E9642D-4A1D-4174-827A-D94ED4B20B18}" type="pres">
      <dgm:prSet presAssocID="{134E0D6F-6213-4D82-825F-4AF34B1BCDF9}" presName="childText" presStyleLbl="bgAcc1" presStyleIdx="2" presStyleCnt="6" custLinFactX="-75067" custLinFactNeighborX="-100000" custLinFactNeighborY="-88">
        <dgm:presLayoutVars>
          <dgm:bulletEnabled val="1"/>
        </dgm:presLayoutVars>
      </dgm:prSet>
      <dgm:spPr/>
    </dgm:pt>
    <dgm:pt modelId="{59954F71-A773-413B-8288-4E198BCE19DE}" type="pres">
      <dgm:prSet presAssocID="{E81155C8-71D2-4D90-BEA5-7F1F4F2B1DF9}" presName="root" presStyleCnt="0"/>
      <dgm:spPr/>
    </dgm:pt>
    <dgm:pt modelId="{BFAC69B2-63C0-4ED6-92EC-AB283AEA28D0}" type="pres">
      <dgm:prSet presAssocID="{E81155C8-71D2-4D90-BEA5-7F1F4F2B1DF9}" presName="rootComposite" presStyleCnt="0"/>
      <dgm:spPr/>
    </dgm:pt>
    <dgm:pt modelId="{DBE67414-C9C1-46DD-88C5-5B5AC201CC25}" type="pres">
      <dgm:prSet presAssocID="{E81155C8-71D2-4D90-BEA5-7F1F4F2B1DF9}" presName="rootText" presStyleLbl="node1" presStyleIdx="1" presStyleCnt="2" custLinFactX="31162" custLinFactNeighborX="100000" custLinFactNeighborY="-189"/>
      <dgm:spPr/>
    </dgm:pt>
    <dgm:pt modelId="{9468D399-48C6-464B-93B6-A33834C7D66A}" type="pres">
      <dgm:prSet presAssocID="{E81155C8-71D2-4D90-BEA5-7F1F4F2B1DF9}" presName="rootConnector" presStyleLbl="node1" presStyleIdx="1" presStyleCnt="2"/>
      <dgm:spPr/>
    </dgm:pt>
    <dgm:pt modelId="{1FBB5605-61DB-4E14-BDA5-9DC7BDB5B585}" type="pres">
      <dgm:prSet presAssocID="{E81155C8-71D2-4D90-BEA5-7F1F4F2B1DF9}" presName="childShape" presStyleCnt="0"/>
      <dgm:spPr/>
    </dgm:pt>
    <dgm:pt modelId="{7B6FCAA1-C124-45B4-8A34-A0DC13866C8D}" type="pres">
      <dgm:prSet presAssocID="{46B1B69E-07CD-4256-A5BC-4EA77824BE98}" presName="Name13" presStyleLbl="parChTrans1D2" presStyleIdx="3" presStyleCnt="6"/>
      <dgm:spPr/>
    </dgm:pt>
    <dgm:pt modelId="{7D79F168-48C8-4989-B010-AD88A9754F91}" type="pres">
      <dgm:prSet presAssocID="{4C674927-E405-4A79-81A6-11FE10F19722}" presName="childText" presStyleLbl="bgAcc1" presStyleIdx="3" presStyleCnt="6" custLinFactX="68553" custLinFactNeighborX="100000" custLinFactNeighborY="1837">
        <dgm:presLayoutVars>
          <dgm:bulletEnabled val="1"/>
        </dgm:presLayoutVars>
      </dgm:prSet>
      <dgm:spPr/>
    </dgm:pt>
    <dgm:pt modelId="{FD3AB057-A76B-49B1-BE0E-B63D0050CFBC}" type="pres">
      <dgm:prSet presAssocID="{4B8C6C4D-13DB-4FA9-AD69-6A14C6C62E54}" presName="Name13" presStyleLbl="parChTrans1D2" presStyleIdx="4" presStyleCnt="6"/>
      <dgm:spPr/>
    </dgm:pt>
    <dgm:pt modelId="{9EA47D91-C29D-4B1F-810F-BDE726DE3960}" type="pres">
      <dgm:prSet presAssocID="{90E3E792-01DF-4616-8DBE-F7F016627A5D}" presName="childText" presStyleLbl="bgAcc1" presStyleIdx="4" presStyleCnt="6" custLinFactX="67702" custLinFactY="20159" custLinFactNeighborX="100000" custLinFactNeighborY="100000">
        <dgm:presLayoutVars>
          <dgm:bulletEnabled val="1"/>
        </dgm:presLayoutVars>
      </dgm:prSet>
      <dgm:spPr/>
    </dgm:pt>
    <dgm:pt modelId="{2DC08A9B-C496-43FF-A082-1F0A039BA745}" type="pres">
      <dgm:prSet presAssocID="{CD002D06-9E40-45B3-983E-524C28F70F3F}" presName="Name13" presStyleLbl="parChTrans1D2" presStyleIdx="5" presStyleCnt="6"/>
      <dgm:spPr/>
    </dgm:pt>
    <dgm:pt modelId="{7331EABF-F623-41FF-9095-C430AFFB0CB6}" type="pres">
      <dgm:prSet presAssocID="{2A9C7C92-944C-48AF-937E-60B7EA4650DC}" presName="childText" presStyleLbl="bgAcc1" presStyleIdx="5" presStyleCnt="6" custLinFactX="68518" custLinFactY="-30962" custLinFactNeighborX="100000" custLinFactNeighborY="-100000">
        <dgm:presLayoutVars>
          <dgm:bulletEnabled val="1"/>
        </dgm:presLayoutVars>
      </dgm:prSet>
      <dgm:spPr/>
    </dgm:pt>
  </dgm:ptLst>
  <dgm:cxnLst>
    <dgm:cxn modelId="{29047A08-6E91-49F8-BAD3-75C7F6E2C5CB}" srcId="{0C67DC4B-AB04-4684-B30F-64A81D52A826}" destId="{24DEAC94-717E-4E9D-8A16-2DB6556F70E0}" srcOrd="0" destOrd="0" parTransId="{10763CB8-8D64-46FB-B20E-9DC368152425}" sibTransId="{7608EC1C-4D80-4FC6-A9AE-687CFD82C929}"/>
    <dgm:cxn modelId="{74D70610-D6B5-4C72-893E-A595D390FB56}" type="presOf" srcId="{FD228075-BB69-45C5-870E-8F02EF1FB3B1}" destId="{76326F1F-431C-4992-86D7-312E1E7528FB}" srcOrd="0" destOrd="0" presId="urn:microsoft.com/office/officeart/2005/8/layout/hierarchy3"/>
    <dgm:cxn modelId="{1B60E411-F273-4723-A528-12C280A02C11}" type="presOf" srcId="{0C67DC4B-AB04-4684-B30F-64A81D52A826}" destId="{8F69B5C2-789B-4143-BAEE-1680DC873657}" srcOrd="0" destOrd="0" presId="urn:microsoft.com/office/officeart/2005/8/layout/hierarchy3"/>
    <dgm:cxn modelId="{1AA8FA1E-4E90-4E55-86D7-0824BD476999}" srcId="{0C67DC4B-AB04-4684-B30F-64A81D52A826}" destId="{FD228075-BB69-45C5-870E-8F02EF1FB3B1}" srcOrd="1" destOrd="0" parTransId="{92015FA1-F006-471C-AED2-677E6A75A4F8}" sibTransId="{E334AA1A-92DA-4C49-BD56-A995A04A70DA}"/>
    <dgm:cxn modelId="{34A3352F-C18C-42C5-A43E-758421787BC5}" type="presOf" srcId="{2A9C7C92-944C-48AF-937E-60B7EA4650DC}" destId="{7331EABF-F623-41FF-9095-C430AFFB0CB6}" srcOrd="0" destOrd="0" presId="urn:microsoft.com/office/officeart/2005/8/layout/hierarchy3"/>
    <dgm:cxn modelId="{8B4E1130-0C4F-499C-82C0-EA238F3FADFC}" srcId="{778BCC16-90AD-4C32-8058-CE5153E8759B}" destId="{0C67DC4B-AB04-4684-B30F-64A81D52A826}" srcOrd="0" destOrd="0" parTransId="{4A311EA1-1519-42DF-8AB4-90D8B7FBF77E}" sibTransId="{94C032F0-C188-4C19-AE5B-80DB307DD9CA}"/>
    <dgm:cxn modelId="{4FE9AD36-8647-45BC-9D67-8C6ADB093002}" type="presOf" srcId="{A8F66291-24F9-4EAC-A18E-C4CF742A617C}" destId="{5432C897-6738-4591-9D8E-8543805813CE}" srcOrd="0" destOrd="0" presId="urn:microsoft.com/office/officeart/2005/8/layout/hierarchy3"/>
    <dgm:cxn modelId="{3EBD7C3C-35D9-48BF-A435-02C27B8BADEC}" type="presOf" srcId="{778BCC16-90AD-4C32-8058-CE5153E8759B}" destId="{407B1A90-5ED0-4026-9787-333CC1CFB262}" srcOrd="0" destOrd="0" presId="urn:microsoft.com/office/officeart/2005/8/layout/hierarchy3"/>
    <dgm:cxn modelId="{ED28B040-7BF7-40DA-ABC5-358DDF583AFC}" type="presOf" srcId="{24DEAC94-717E-4E9D-8A16-2DB6556F70E0}" destId="{4FBB2B72-505F-4E38-83C6-72528CC8811C}" srcOrd="0" destOrd="0" presId="urn:microsoft.com/office/officeart/2005/8/layout/hierarchy3"/>
    <dgm:cxn modelId="{C158855C-AEF8-49A6-AC95-9D87E589F5A5}" srcId="{0C67DC4B-AB04-4684-B30F-64A81D52A826}" destId="{134E0D6F-6213-4D82-825F-4AF34B1BCDF9}" srcOrd="2" destOrd="0" parTransId="{A8F66291-24F9-4EAC-A18E-C4CF742A617C}" sibTransId="{2CFA4B74-640E-498B-9E85-1BBC9A089A3D}"/>
    <dgm:cxn modelId="{3F2DCF42-A138-466A-9491-A2EE014981FD}" type="presOf" srcId="{E81155C8-71D2-4D90-BEA5-7F1F4F2B1DF9}" destId="{DBE67414-C9C1-46DD-88C5-5B5AC201CC25}" srcOrd="0" destOrd="0" presId="urn:microsoft.com/office/officeart/2005/8/layout/hierarchy3"/>
    <dgm:cxn modelId="{D0156544-8A5D-4C0B-B0EE-F15C18431445}" type="presOf" srcId="{E81155C8-71D2-4D90-BEA5-7F1F4F2B1DF9}" destId="{9468D399-48C6-464B-93B6-A33834C7D66A}" srcOrd="1" destOrd="0" presId="urn:microsoft.com/office/officeart/2005/8/layout/hierarchy3"/>
    <dgm:cxn modelId="{163F8969-5431-4D7F-9985-9E5348648F85}" type="presOf" srcId="{4B8C6C4D-13DB-4FA9-AD69-6A14C6C62E54}" destId="{FD3AB057-A76B-49B1-BE0E-B63D0050CFBC}" srcOrd="0" destOrd="0" presId="urn:microsoft.com/office/officeart/2005/8/layout/hierarchy3"/>
    <dgm:cxn modelId="{C3C7DE49-D418-4B85-AF94-BA6EC756C8D2}" type="presOf" srcId="{0C67DC4B-AB04-4684-B30F-64A81D52A826}" destId="{320DEBA8-F391-4294-8B13-3D0521868859}" srcOrd="1" destOrd="0" presId="urn:microsoft.com/office/officeart/2005/8/layout/hierarchy3"/>
    <dgm:cxn modelId="{132D9556-52C4-43E8-9621-15F9768F23B1}" srcId="{E81155C8-71D2-4D90-BEA5-7F1F4F2B1DF9}" destId="{90E3E792-01DF-4616-8DBE-F7F016627A5D}" srcOrd="1" destOrd="0" parTransId="{4B8C6C4D-13DB-4FA9-AD69-6A14C6C62E54}" sibTransId="{CDD296CE-9157-4E72-A9D7-F8FE1691FF4F}"/>
    <dgm:cxn modelId="{EADCB88F-437C-4540-B08F-0DA8E3FD384E}" type="presOf" srcId="{90E3E792-01DF-4616-8DBE-F7F016627A5D}" destId="{9EA47D91-C29D-4B1F-810F-BDE726DE3960}" srcOrd="0" destOrd="0" presId="urn:microsoft.com/office/officeart/2005/8/layout/hierarchy3"/>
    <dgm:cxn modelId="{16CBB49A-7A19-4076-B1CB-DA496212E363}" srcId="{E81155C8-71D2-4D90-BEA5-7F1F4F2B1DF9}" destId="{4C674927-E405-4A79-81A6-11FE10F19722}" srcOrd="0" destOrd="0" parTransId="{46B1B69E-07CD-4256-A5BC-4EA77824BE98}" sibTransId="{93CEF7A2-2562-4070-87BD-427764A0DA7B}"/>
    <dgm:cxn modelId="{02F3B4A4-F251-44A7-9EB1-D4000DD53CD8}" type="presOf" srcId="{134E0D6F-6213-4D82-825F-4AF34B1BCDF9}" destId="{59E9642D-4A1D-4174-827A-D94ED4B20B18}" srcOrd="0" destOrd="0" presId="urn:microsoft.com/office/officeart/2005/8/layout/hierarchy3"/>
    <dgm:cxn modelId="{56C0DBA6-90E5-42D0-96AB-7A783DC79234}" type="presOf" srcId="{CD002D06-9E40-45B3-983E-524C28F70F3F}" destId="{2DC08A9B-C496-43FF-A082-1F0A039BA745}" srcOrd="0" destOrd="0" presId="urn:microsoft.com/office/officeart/2005/8/layout/hierarchy3"/>
    <dgm:cxn modelId="{CAD68CB3-A699-45D1-9BEF-B210A75B388D}" srcId="{E81155C8-71D2-4D90-BEA5-7F1F4F2B1DF9}" destId="{2A9C7C92-944C-48AF-937E-60B7EA4650DC}" srcOrd="2" destOrd="0" parTransId="{CD002D06-9E40-45B3-983E-524C28F70F3F}" sibTransId="{1FF91DFF-245A-4C85-B8D0-BF7948A63A5C}"/>
    <dgm:cxn modelId="{00D786B5-D2F9-40E8-A0E8-0920199FB6AB}" type="presOf" srcId="{10763CB8-8D64-46FB-B20E-9DC368152425}" destId="{402282F4-5838-478C-AAF0-CCC941F46CB0}" srcOrd="0" destOrd="0" presId="urn:microsoft.com/office/officeart/2005/8/layout/hierarchy3"/>
    <dgm:cxn modelId="{EBD5A7B7-7CA4-4F83-A4DD-40F394AA3F05}" type="presOf" srcId="{46B1B69E-07CD-4256-A5BC-4EA77824BE98}" destId="{7B6FCAA1-C124-45B4-8A34-A0DC13866C8D}" srcOrd="0" destOrd="0" presId="urn:microsoft.com/office/officeart/2005/8/layout/hierarchy3"/>
    <dgm:cxn modelId="{E0D442B9-6B74-4791-BF00-3DFEFECB7B84}" type="presOf" srcId="{92015FA1-F006-471C-AED2-677E6A75A4F8}" destId="{DA3A6088-65FD-4A50-8E4B-58EC9F82705D}" srcOrd="0" destOrd="0" presId="urn:microsoft.com/office/officeart/2005/8/layout/hierarchy3"/>
    <dgm:cxn modelId="{F842CCBA-6955-41E1-8B24-B0FFEFEE2A50}" srcId="{778BCC16-90AD-4C32-8058-CE5153E8759B}" destId="{E81155C8-71D2-4D90-BEA5-7F1F4F2B1DF9}" srcOrd="1" destOrd="0" parTransId="{628B0E5B-7150-4B35-B25F-92E48941C3B9}" sibTransId="{1B0C4131-F170-4CE5-8912-65AFA9A7D832}"/>
    <dgm:cxn modelId="{30DD1ADE-05E7-4C8A-8C25-AD34042A8579}" type="presOf" srcId="{4C674927-E405-4A79-81A6-11FE10F19722}" destId="{7D79F168-48C8-4989-B010-AD88A9754F91}" srcOrd="0" destOrd="0" presId="urn:microsoft.com/office/officeart/2005/8/layout/hierarchy3"/>
    <dgm:cxn modelId="{7B03C860-3C9D-4790-93A4-11CF194E7CBD}" type="presParOf" srcId="{407B1A90-5ED0-4026-9787-333CC1CFB262}" destId="{CD583EE8-E522-4DCD-97EF-1DDCEBE04CBC}" srcOrd="0" destOrd="0" presId="urn:microsoft.com/office/officeart/2005/8/layout/hierarchy3"/>
    <dgm:cxn modelId="{F4330BE5-0DCD-4AE1-932A-E799BD4DC54C}" type="presParOf" srcId="{CD583EE8-E522-4DCD-97EF-1DDCEBE04CBC}" destId="{314CF13F-4C39-4366-BAA1-2FD8DBD66B19}" srcOrd="0" destOrd="0" presId="urn:microsoft.com/office/officeart/2005/8/layout/hierarchy3"/>
    <dgm:cxn modelId="{64A7D012-0F12-429B-A374-BA3D2DAE048E}" type="presParOf" srcId="{314CF13F-4C39-4366-BAA1-2FD8DBD66B19}" destId="{8F69B5C2-789B-4143-BAEE-1680DC873657}" srcOrd="0" destOrd="0" presId="urn:microsoft.com/office/officeart/2005/8/layout/hierarchy3"/>
    <dgm:cxn modelId="{7812F23F-E2F5-4547-AE09-3815A45DCBB1}" type="presParOf" srcId="{314CF13F-4C39-4366-BAA1-2FD8DBD66B19}" destId="{320DEBA8-F391-4294-8B13-3D0521868859}" srcOrd="1" destOrd="0" presId="urn:microsoft.com/office/officeart/2005/8/layout/hierarchy3"/>
    <dgm:cxn modelId="{F62D52D0-215E-4185-9BEA-0AF38E549B89}" type="presParOf" srcId="{CD583EE8-E522-4DCD-97EF-1DDCEBE04CBC}" destId="{8B8E63A4-B803-4CCB-906B-2472A2E5BF44}" srcOrd="1" destOrd="0" presId="urn:microsoft.com/office/officeart/2005/8/layout/hierarchy3"/>
    <dgm:cxn modelId="{9E68B89E-0299-4D69-8123-7BC5B402C215}" type="presParOf" srcId="{8B8E63A4-B803-4CCB-906B-2472A2E5BF44}" destId="{402282F4-5838-478C-AAF0-CCC941F46CB0}" srcOrd="0" destOrd="0" presId="urn:microsoft.com/office/officeart/2005/8/layout/hierarchy3"/>
    <dgm:cxn modelId="{9323A542-824F-4295-BCD6-9B5C4824B28A}" type="presParOf" srcId="{8B8E63A4-B803-4CCB-906B-2472A2E5BF44}" destId="{4FBB2B72-505F-4E38-83C6-72528CC8811C}" srcOrd="1" destOrd="0" presId="urn:microsoft.com/office/officeart/2005/8/layout/hierarchy3"/>
    <dgm:cxn modelId="{7F1AE7E7-C9F5-45FD-B4E3-ADBA6695086B}" type="presParOf" srcId="{8B8E63A4-B803-4CCB-906B-2472A2E5BF44}" destId="{DA3A6088-65FD-4A50-8E4B-58EC9F82705D}" srcOrd="2" destOrd="0" presId="urn:microsoft.com/office/officeart/2005/8/layout/hierarchy3"/>
    <dgm:cxn modelId="{D5CA021B-F719-4ED6-933C-58134CDE19D9}" type="presParOf" srcId="{8B8E63A4-B803-4CCB-906B-2472A2E5BF44}" destId="{76326F1F-431C-4992-86D7-312E1E7528FB}" srcOrd="3" destOrd="0" presId="urn:microsoft.com/office/officeart/2005/8/layout/hierarchy3"/>
    <dgm:cxn modelId="{72B7B82D-14E6-4B51-8066-E1DA17E919C7}" type="presParOf" srcId="{8B8E63A4-B803-4CCB-906B-2472A2E5BF44}" destId="{5432C897-6738-4591-9D8E-8543805813CE}" srcOrd="4" destOrd="0" presId="urn:microsoft.com/office/officeart/2005/8/layout/hierarchy3"/>
    <dgm:cxn modelId="{8D5F0F0F-3791-4923-B0A7-7E24901B0C88}" type="presParOf" srcId="{8B8E63A4-B803-4CCB-906B-2472A2E5BF44}" destId="{59E9642D-4A1D-4174-827A-D94ED4B20B18}" srcOrd="5" destOrd="0" presId="urn:microsoft.com/office/officeart/2005/8/layout/hierarchy3"/>
    <dgm:cxn modelId="{96B3F275-412F-47DD-9F68-469B3B581C53}" type="presParOf" srcId="{407B1A90-5ED0-4026-9787-333CC1CFB262}" destId="{59954F71-A773-413B-8288-4E198BCE19DE}" srcOrd="1" destOrd="0" presId="urn:microsoft.com/office/officeart/2005/8/layout/hierarchy3"/>
    <dgm:cxn modelId="{8500673C-6820-4E17-846B-2152740FBF05}" type="presParOf" srcId="{59954F71-A773-413B-8288-4E198BCE19DE}" destId="{BFAC69B2-63C0-4ED6-92EC-AB283AEA28D0}" srcOrd="0" destOrd="0" presId="urn:microsoft.com/office/officeart/2005/8/layout/hierarchy3"/>
    <dgm:cxn modelId="{BFEDD118-6BF1-47B8-B3A8-47B0F3E49CB6}" type="presParOf" srcId="{BFAC69B2-63C0-4ED6-92EC-AB283AEA28D0}" destId="{DBE67414-C9C1-46DD-88C5-5B5AC201CC25}" srcOrd="0" destOrd="0" presId="urn:microsoft.com/office/officeart/2005/8/layout/hierarchy3"/>
    <dgm:cxn modelId="{3C2B04C0-6E76-4467-98BB-4BFB49520349}" type="presParOf" srcId="{BFAC69B2-63C0-4ED6-92EC-AB283AEA28D0}" destId="{9468D399-48C6-464B-93B6-A33834C7D66A}" srcOrd="1" destOrd="0" presId="urn:microsoft.com/office/officeart/2005/8/layout/hierarchy3"/>
    <dgm:cxn modelId="{AF484745-372C-44D3-91E7-516A14182905}" type="presParOf" srcId="{59954F71-A773-413B-8288-4E198BCE19DE}" destId="{1FBB5605-61DB-4E14-BDA5-9DC7BDB5B585}" srcOrd="1" destOrd="0" presId="urn:microsoft.com/office/officeart/2005/8/layout/hierarchy3"/>
    <dgm:cxn modelId="{A31C7546-3B53-4001-958D-E5E52E93B558}" type="presParOf" srcId="{1FBB5605-61DB-4E14-BDA5-9DC7BDB5B585}" destId="{7B6FCAA1-C124-45B4-8A34-A0DC13866C8D}" srcOrd="0" destOrd="0" presId="urn:microsoft.com/office/officeart/2005/8/layout/hierarchy3"/>
    <dgm:cxn modelId="{61582B91-947D-430F-81BF-241663F4EF72}" type="presParOf" srcId="{1FBB5605-61DB-4E14-BDA5-9DC7BDB5B585}" destId="{7D79F168-48C8-4989-B010-AD88A9754F91}" srcOrd="1" destOrd="0" presId="urn:microsoft.com/office/officeart/2005/8/layout/hierarchy3"/>
    <dgm:cxn modelId="{ED9DADC6-1B42-41EF-9D3D-2FF7D770E0D8}" type="presParOf" srcId="{1FBB5605-61DB-4E14-BDA5-9DC7BDB5B585}" destId="{FD3AB057-A76B-49B1-BE0E-B63D0050CFBC}" srcOrd="2" destOrd="0" presId="urn:microsoft.com/office/officeart/2005/8/layout/hierarchy3"/>
    <dgm:cxn modelId="{5C1AB9CF-B41D-4FAA-B5CA-FB3494126063}" type="presParOf" srcId="{1FBB5605-61DB-4E14-BDA5-9DC7BDB5B585}" destId="{9EA47D91-C29D-4B1F-810F-BDE726DE3960}" srcOrd="3" destOrd="0" presId="urn:microsoft.com/office/officeart/2005/8/layout/hierarchy3"/>
    <dgm:cxn modelId="{1CAAD01E-291B-4695-BE4E-7C47A610D994}" type="presParOf" srcId="{1FBB5605-61DB-4E14-BDA5-9DC7BDB5B585}" destId="{2DC08A9B-C496-43FF-A082-1F0A039BA745}" srcOrd="4" destOrd="0" presId="urn:microsoft.com/office/officeart/2005/8/layout/hierarchy3"/>
    <dgm:cxn modelId="{81E7808F-1101-425E-AF36-1903120F68E9}" type="presParOf" srcId="{1FBB5605-61DB-4E14-BDA5-9DC7BDB5B585}" destId="{7331EABF-F623-41FF-9095-C430AFFB0CB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F7A02-ECFA-46B2-8CB7-1B1834912760}">
      <dsp:nvSpPr>
        <dsp:cNvPr id="0" name=""/>
        <dsp:cNvSpPr/>
      </dsp:nvSpPr>
      <dsp:spPr>
        <a:xfrm>
          <a:off x="1319080" y="0"/>
          <a:ext cx="3838045" cy="3838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Svijet</a:t>
          </a:r>
          <a:endParaRPr lang="hr-HR" sz="1800" kern="1200" dirty="0"/>
        </a:p>
      </dsp:txBody>
      <dsp:txXfrm>
        <a:off x="2701544" y="191902"/>
        <a:ext cx="1073117" cy="575706"/>
      </dsp:txXfrm>
    </dsp:sp>
    <dsp:sp modelId="{6C22C0DC-88A9-413C-853B-250738470CD9}">
      <dsp:nvSpPr>
        <dsp:cNvPr id="0" name=""/>
        <dsp:cNvSpPr/>
      </dsp:nvSpPr>
      <dsp:spPr>
        <a:xfrm>
          <a:off x="1702885" y="767608"/>
          <a:ext cx="3070436" cy="3070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Europa</a:t>
          </a:r>
          <a:endParaRPr lang="hr-HR" sz="1800" kern="1200" dirty="0"/>
        </a:p>
      </dsp:txBody>
      <dsp:txXfrm>
        <a:off x="2701544" y="951835"/>
        <a:ext cx="1073117" cy="552678"/>
      </dsp:txXfrm>
    </dsp:sp>
    <dsp:sp modelId="{FAF660EA-E8F4-4227-99CC-F656CF90FB06}">
      <dsp:nvSpPr>
        <dsp:cNvPr id="0" name=""/>
        <dsp:cNvSpPr/>
      </dsp:nvSpPr>
      <dsp:spPr>
        <a:xfrm>
          <a:off x="2086689" y="1535217"/>
          <a:ext cx="2302827" cy="2302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Nacija</a:t>
          </a:r>
          <a:endParaRPr lang="hr-HR" sz="1800" kern="1200" dirty="0"/>
        </a:p>
      </dsp:txBody>
      <dsp:txXfrm>
        <a:off x="2701544" y="1707930"/>
        <a:ext cx="1073117" cy="518136"/>
      </dsp:txXfrm>
    </dsp:sp>
    <dsp:sp modelId="{04952C97-1D71-4A17-A5D5-C058A1D05EB0}">
      <dsp:nvSpPr>
        <dsp:cNvPr id="0" name=""/>
        <dsp:cNvSpPr/>
      </dsp:nvSpPr>
      <dsp:spPr>
        <a:xfrm>
          <a:off x="2470493" y="2302827"/>
          <a:ext cx="1535218" cy="15352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Zavičaj</a:t>
          </a:r>
          <a:endParaRPr lang="hr-HR" sz="1800" kern="1200" dirty="0"/>
        </a:p>
      </dsp:txBody>
      <dsp:txXfrm>
        <a:off x="2695321" y="2686631"/>
        <a:ext cx="1085563" cy="767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95BC3-FE37-4153-A353-C16CC78F4FFF}">
      <dsp:nvSpPr>
        <dsp:cNvPr id="0" name=""/>
        <dsp:cNvSpPr/>
      </dsp:nvSpPr>
      <dsp:spPr>
        <a:xfrm rot="10800000">
          <a:off x="215096" y="0"/>
          <a:ext cx="5789177" cy="948569"/>
        </a:xfrm>
        <a:prstGeom prst="trapezoid">
          <a:avLst>
            <a:gd name="adj" fmla="val 819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Nadnacionalni</a:t>
          </a:r>
          <a:endParaRPr lang="hr-HR" sz="4400" kern="1200" dirty="0"/>
        </a:p>
      </dsp:txBody>
      <dsp:txXfrm rot="-10800000">
        <a:off x="1228202" y="0"/>
        <a:ext cx="3762965" cy="948569"/>
      </dsp:txXfrm>
    </dsp:sp>
    <dsp:sp modelId="{B75690A3-ADF5-417C-BF8C-AAED5A668748}">
      <dsp:nvSpPr>
        <dsp:cNvPr id="0" name=""/>
        <dsp:cNvSpPr/>
      </dsp:nvSpPr>
      <dsp:spPr>
        <a:xfrm rot="10800000">
          <a:off x="7" y="948569"/>
          <a:ext cx="6219355" cy="948569"/>
        </a:xfrm>
        <a:prstGeom prst="trapezoid">
          <a:avLst>
            <a:gd name="adj" fmla="val 819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Nacionalni</a:t>
          </a:r>
          <a:endParaRPr lang="hr-HR" sz="4400" kern="1200" dirty="0"/>
        </a:p>
      </dsp:txBody>
      <dsp:txXfrm rot="-10800000">
        <a:off x="1088394" y="948569"/>
        <a:ext cx="4042581" cy="948569"/>
      </dsp:txXfrm>
    </dsp:sp>
    <dsp:sp modelId="{E515FD46-BD45-4CDE-B671-DD5EE5DEA25F}">
      <dsp:nvSpPr>
        <dsp:cNvPr id="0" name=""/>
        <dsp:cNvSpPr/>
      </dsp:nvSpPr>
      <dsp:spPr>
        <a:xfrm rot="10800000">
          <a:off x="567875" y="1897138"/>
          <a:ext cx="5083620" cy="948569"/>
        </a:xfrm>
        <a:prstGeom prst="trapezoid">
          <a:avLst>
            <a:gd name="adj" fmla="val 819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Zavičajni</a:t>
          </a:r>
          <a:endParaRPr lang="hr-HR" sz="4300" kern="1200" dirty="0"/>
        </a:p>
      </dsp:txBody>
      <dsp:txXfrm rot="-10800000">
        <a:off x="1457508" y="1897138"/>
        <a:ext cx="3304353" cy="948569"/>
      </dsp:txXfrm>
    </dsp:sp>
    <dsp:sp modelId="{6F18E0E5-48C0-421C-98AA-16A2C1EEADE0}">
      <dsp:nvSpPr>
        <dsp:cNvPr id="0" name=""/>
        <dsp:cNvSpPr/>
      </dsp:nvSpPr>
      <dsp:spPr>
        <a:xfrm rot="10800000">
          <a:off x="1029492" y="2845707"/>
          <a:ext cx="4160386" cy="948569"/>
        </a:xfrm>
        <a:prstGeom prst="trapezoid">
          <a:avLst>
            <a:gd name="adj" fmla="val 819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Lokalni</a:t>
          </a:r>
          <a:endParaRPr lang="hr-HR" sz="4300" kern="1200" dirty="0"/>
        </a:p>
      </dsp:txBody>
      <dsp:txXfrm rot="-10800000">
        <a:off x="1029492" y="2845707"/>
        <a:ext cx="4160386" cy="9485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9B5C2-789B-4143-BAEE-1680DC873657}">
      <dsp:nvSpPr>
        <dsp:cNvPr id="0" name=""/>
        <dsp:cNvSpPr/>
      </dsp:nvSpPr>
      <dsp:spPr>
        <a:xfrm>
          <a:off x="528357" y="0"/>
          <a:ext cx="2059409" cy="1029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Fizički</a:t>
          </a:r>
          <a:endParaRPr lang="hr-HR" sz="4000" kern="1200" dirty="0"/>
        </a:p>
      </dsp:txBody>
      <dsp:txXfrm>
        <a:off x="558516" y="30159"/>
        <a:ext cx="1999091" cy="969386"/>
      </dsp:txXfrm>
    </dsp:sp>
    <dsp:sp modelId="{402282F4-5838-478C-AAF0-CCC941F46CB0}">
      <dsp:nvSpPr>
        <dsp:cNvPr id="0" name=""/>
        <dsp:cNvSpPr/>
      </dsp:nvSpPr>
      <dsp:spPr>
        <a:xfrm>
          <a:off x="734298" y="1029704"/>
          <a:ext cx="191471" cy="773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314"/>
              </a:lnTo>
              <a:lnTo>
                <a:pt x="191471" y="7733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B2B72-505F-4E38-83C6-72528CC8811C}">
      <dsp:nvSpPr>
        <dsp:cNvPr id="0" name=""/>
        <dsp:cNvSpPr/>
      </dsp:nvSpPr>
      <dsp:spPr>
        <a:xfrm>
          <a:off x="925769" y="1288167"/>
          <a:ext cx="1647527" cy="1029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Temeljni</a:t>
          </a:r>
          <a:r>
            <a:rPr lang="en-US" sz="1800" kern="1200" dirty="0"/>
            <a:t> </a:t>
          </a:r>
          <a:r>
            <a:rPr lang="en-US" sz="1800" kern="1200" dirty="0" err="1"/>
            <a:t>prostorni</a:t>
          </a:r>
          <a:r>
            <a:rPr lang="en-US" sz="1800" kern="1200" dirty="0"/>
            <a:t> </a:t>
          </a:r>
          <a:r>
            <a:rPr lang="en-US" sz="1800" kern="1200" dirty="0" err="1"/>
            <a:t>i</a:t>
          </a:r>
          <a:r>
            <a:rPr lang="en-US" sz="1800" kern="1200" dirty="0"/>
            <a:t> </a:t>
          </a:r>
          <a:r>
            <a:rPr lang="en-US" sz="1800" kern="1200" dirty="0" err="1"/>
            <a:t>kulturni</a:t>
          </a:r>
          <a:r>
            <a:rPr lang="en-US" sz="1800" kern="1200" dirty="0"/>
            <a:t> </a:t>
          </a:r>
          <a:r>
            <a:rPr lang="en-US" sz="1800" kern="1200" dirty="0" err="1"/>
            <a:t>identitet</a:t>
          </a:r>
          <a:endParaRPr lang="hr-HR" sz="1800" kern="1200" dirty="0"/>
        </a:p>
      </dsp:txBody>
      <dsp:txXfrm>
        <a:off x="955928" y="1318326"/>
        <a:ext cx="1587209" cy="969386"/>
      </dsp:txXfrm>
    </dsp:sp>
    <dsp:sp modelId="{DA3A6088-65FD-4A50-8E4B-58EC9F82705D}">
      <dsp:nvSpPr>
        <dsp:cNvPr id="0" name=""/>
        <dsp:cNvSpPr/>
      </dsp:nvSpPr>
      <dsp:spPr>
        <a:xfrm>
          <a:off x="734298" y="1029704"/>
          <a:ext cx="191471" cy="2060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445"/>
              </a:lnTo>
              <a:lnTo>
                <a:pt x="191471" y="206044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26F1F-431C-4992-86D7-312E1E7528FB}">
      <dsp:nvSpPr>
        <dsp:cNvPr id="0" name=""/>
        <dsp:cNvSpPr/>
      </dsp:nvSpPr>
      <dsp:spPr>
        <a:xfrm>
          <a:off x="925769" y="2575297"/>
          <a:ext cx="1647527" cy="1029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Neposrednost</a:t>
          </a:r>
          <a:r>
            <a:rPr lang="en-US" sz="1800" kern="1200" dirty="0"/>
            <a:t> </a:t>
          </a:r>
          <a:r>
            <a:rPr lang="en-US" sz="1800" kern="1200" dirty="0" err="1"/>
            <a:t>okruženja</a:t>
          </a:r>
          <a:endParaRPr lang="hr-HR" sz="1800" kern="1200" dirty="0"/>
        </a:p>
      </dsp:txBody>
      <dsp:txXfrm>
        <a:off x="955928" y="2605456"/>
        <a:ext cx="1587209" cy="969386"/>
      </dsp:txXfrm>
    </dsp:sp>
    <dsp:sp modelId="{5432C897-6738-4591-9D8E-8543805813CE}">
      <dsp:nvSpPr>
        <dsp:cNvPr id="0" name=""/>
        <dsp:cNvSpPr/>
      </dsp:nvSpPr>
      <dsp:spPr>
        <a:xfrm>
          <a:off x="734298" y="1029704"/>
          <a:ext cx="191471" cy="3347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7576"/>
              </a:lnTo>
              <a:lnTo>
                <a:pt x="191471" y="33475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9642D-4A1D-4174-827A-D94ED4B20B18}">
      <dsp:nvSpPr>
        <dsp:cNvPr id="0" name=""/>
        <dsp:cNvSpPr/>
      </dsp:nvSpPr>
      <dsp:spPr>
        <a:xfrm>
          <a:off x="925769" y="3862428"/>
          <a:ext cx="1647527" cy="1029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Fizička</a:t>
          </a:r>
          <a:r>
            <a:rPr lang="en-US" sz="1800" kern="1200" dirty="0"/>
            <a:t> </a:t>
          </a:r>
          <a:r>
            <a:rPr lang="en-US" sz="1800" kern="1200" dirty="0" err="1"/>
            <a:t>interakcija</a:t>
          </a:r>
          <a:r>
            <a:rPr lang="en-US" sz="1800" kern="1200" dirty="0"/>
            <a:t> </a:t>
          </a:r>
          <a:r>
            <a:rPr lang="en-US" sz="1800" kern="1200" dirty="0" err="1"/>
            <a:t>i</a:t>
          </a:r>
          <a:r>
            <a:rPr lang="en-US" sz="1800" kern="1200" dirty="0"/>
            <a:t> </a:t>
          </a:r>
          <a:r>
            <a:rPr lang="en-US" sz="1800" kern="1200" dirty="0" err="1"/>
            <a:t>društveno</a:t>
          </a:r>
          <a:r>
            <a:rPr lang="en-US" sz="1800" kern="1200" dirty="0"/>
            <a:t> </a:t>
          </a:r>
          <a:r>
            <a:rPr lang="en-US" sz="1800" kern="1200" dirty="0" err="1"/>
            <a:t>djelovanje</a:t>
          </a:r>
          <a:endParaRPr lang="hr-HR" sz="1800" kern="1200" dirty="0"/>
        </a:p>
      </dsp:txBody>
      <dsp:txXfrm>
        <a:off x="955928" y="3892587"/>
        <a:ext cx="1587209" cy="969386"/>
      </dsp:txXfrm>
    </dsp:sp>
    <dsp:sp modelId="{DBE67414-C9C1-46DD-88C5-5B5AC201CC25}">
      <dsp:nvSpPr>
        <dsp:cNvPr id="0" name=""/>
        <dsp:cNvSpPr/>
      </dsp:nvSpPr>
      <dsp:spPr>
        <a:xfrm>
          <a:off x="8673588" y="0"/>
          <a:ext cx="2059409" cy="1029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  <a:scene3d>
            <a:camera prst="orthographicFront"/>
            <a:lightRig rig="threePt" dir="t"/>
          </a:scene3d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Digitalni</a:t>
          </a:r>
          <a:endParaRPr lang="hr-HR" sz="4000" kern="1200" dirty="0"/>
        </a:p>
      </dsp:txBody>
      <dsp:txXfrm>
        <a:off x="8703747" y="30159"/>
        <a:ext cx="1999091" cy="969386"/>
      </dsp:txXfrm>
    </dsp:sp>
    <dsp:sp modelId="{7B6FCAA1-C124-45B4-8A34-A0DC13866C8D}">
      <dsp:nvSpPr>
        <dsp:cNvPr id="0" name=""/>
        <dsp:cNvSpPr/>
      </dsp:nvSpPr>
      <dsp:spPr>
        <a:xfrm>
          <a:off x="8879529" y="1029704"/>
          <a:ext cx="281735" cy="793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136"/>
              </a:lnTo>
              <a:lnTo>
                <a:pt x="281735" y="7931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9F168-48C8-4989-B010-AD88A9754F91}">
      <dsp:nvSpPr>
        <dsp:cNvPr id="0" name=""/>
        <dsp:cNvSpPr/>
      </dsp:nvSpPr>
      <dsp:spPr>
        <a:xfrm>
          <a:off x="9161264" y="1307989"/>
          <a:ext cx="1647527" cy="1029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 err="1"/>
            <a:t>Globalno</a:t>
          </a:r>
          <a:r>
            <a:rPr lang="en-US" sz="1800" i="1" kern="1200" dirty="0"/>
            <a:t> </a:t>
          </a:r>
          <a:r>
            <a:rPr lang="en-US" sz="1800" i="1" kern="1200" dirty="0" err="1"/>
            <a:t>selo</a:t>
          </a:r>
          <a:r>
            <a:rPr lang="en-US" sz="1800" i="1" u="sng" kern="1200" dirty="0"/>
            <a:t> </a:t>
          </a:r>
          <a:r>
            <a:rPr lang="en-US" sz="1800" i="0" u="none" kern="1200" dirty="0"/>
            <a:t>umjesto ‘</a:t>
          </a:r>
          <a:r>
            <a:rPr lang="en-US" sz="1800" i="0" u="none" kern="1200" dirty="0" err="1"/>
            <a:t>pravoga</a:t>
          </a:r>
          <a:r>
            <a:rPr lang="en-US" sz="1800" i="0" u="none" kern="1200" dirty="0"/>
            <a:t> </a:t>
          </a:r>
          <a:r>
            <a:rPr lang="en-US" sz="1800" i="0" u="none" kern="1200" dirty="0" err="1"/>
            <a:t>naselja</a:t>
          </a:r>
          <a:endParaRPr lang="hr-HR" sz="1800" i="0" u="none" kern="1200" dirty="0"/>
        </a:p>
      </dsp:txBody>
      <dsp:txXfrm>
        <a:off x="9191423" y="1338148"/>
        <a:ext cx="1587209" cy="969386"/>
      </dsp:txXfrm>
    </dsp:sp>
    <dsp:sp modelId="{FD3AB057-A76B-49B1-BE0E-B63D0050CFBC}">
      <dsp:nvSpPr>
        <dsp:cNvPr id="0" name=""/>
        <dsp:cNvSpPr/>
      </dsp:nvSpPr>
      <dsp:spPr>
        <a:xfrm>
          <a:off x="8879529" y="1029704"/>
          <a:ext cx="267714" cy="32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8634"/>
              </a:lnTo>
              <a:lnTo>
                <a:pt x="267714" y="329863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47D91-C29D-4B1F-810F-BDE726DE3960}">
      <dsp:nvSpPr>
        <dsp:cNvPr id="0" name=""/>
        <dsp:cNvSpPr/>
      </dsp:nvSpPr>
      <dsp:spPr>
        <a:xfrm>
          <a:off x="9147244" y="3813486"/>
          <a:ext cx="1647527" cy="1029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Udaljena</a:t>
          </a:r>
          <a:r>
            <a:rPr lang="en-US" sz="1800" kern="1200" dirty="0"/>
            <a:t> </a:t>
          </a:r>
          <a:r>
            <a:rPr lang="en-US" sz="1800" kern="1200" dirty="0" err="1"/>
            <a:t>interakcija</a:t>
          </a:r>
          <a:r>
            <a:rPr lang="en-US" sz="1800" kern="1200" dirty="0"/>
            <a:t> </a:t>
          </a:r>
          <a:r>
            <a:rPr lang="en-US" sz="1800" kern="1200" dirty="0" err="1"/>
            <a:t>i</a:t>
          </a:r>
          <a:r>
            <a:rPr lang="en-US" sz="1800" kern="1200" dirty="0"/>
            <a:t> </a:t>
          </a:r>
          <a:r>
            <a:rPr lang="en-US" sz="1800" kern="1200" dirty="0" err="1"/>
            <a:t>društveno</a:t>
          </a:r>
          <a:r>
            <a:rPr lang="en-US" sz="1800" kern="1200" dirty="0"/>
            <a:t> </a:t>
          </a:r>
          <a:r>
            <a:rPr lang="en-US" sz="1800" kern="1200" dirty="0" err="1"/>
            <a:t>djelovanje</a:t>
          </a:r>
          <a:endParaRPr lang="hr-HR" sz="1800" kern="1200" dirty="0"/>
        </a:p>
      </dsp:txBody>
      <dsp:txXfrm>
        <a:off x="9177403" y="3843645"/>
        <a:ext cx="1587209" cy="969386"/>
      </dsp:txXfrm>
    </dsp:sp>
    <dsp:sp modelId="{2DC08A9B-C496-43FF-A082-1F0A039BA745}">
      <dsp:nvSpPr>
        <dsp:cNvPr id="0" name=""/>
        <dsp:cNvSpPr/>
      </dsp:nvSpPr>
      <dsp:spPr>
        <a:xfrm>
          <a:off x="8879529" y="1029704"/>
          <a:ext cx="281158" cy="1999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9960"/>
              </a:lnTo>
              <a:lnTo>
                <a:pt x="281158" y="19999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1EABF-F623-41FF-9095-C430AFFB0CB6}">
      <dsp:nvSpPr>
        <dsp:cNvPr id="0" name=""/>
        <dsp:cNvSpPr/>
      </dsp:nvSpPr>
      <dsp:spPr>
        <a:xfrm>
          <a:off x="9160688" y="2514813"/>
          <a:ext cx="1647527" cy="1029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Online </a:t>
          </a:r>
          <a:r>
            <a:rPr lang="en-US" sz="1800" kern="1200" dirty="0" err="1"/>
            <a:t>okruženje</a:t>
          </a:r>
          <a:endParaRPr lang="hr-HR" sz="1800" kern="1200" dirty="0"/>
        </a:p>
      </dsp:txBody>
      <dsp:txXfrm>
        <a:off x="9190847" y="2544972"/>
        <a:ext cx="1587209" cy="969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40F67-AEEA-40EF-8B4A-D115C294E1AB}" type="datetimeFigureOut">
              <a:rPr lang="hr-HR" smtClean="0"/>
              <a:t>23.6.2024.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E165F-4272-4EE9-B0B0-517EE90E9F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03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52CB7-ABB9-A3C5-3D6F-13E25C3D7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D2D28-DC39-D352-8F4D-7FABFD2B4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4888E-BE1A-82D5-6C2B-6CE428FA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C08F-8FFD-43E0-9792-AD9B36CAC26F}" type="datetimeFigureOut">
              <a:rPr lang="hr-HR" smtClean="0"/>
              <a:t>23.6.2024.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61DCE-1FB9-FBA4-BCBB-B6ACC093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037FC-5FD7-CD6D-40B9-5AEC1A83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F689-4258-4F2F-A74F-302EBCE0AF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475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7AE0-E765-B7DE-F920-207C74753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62518-003C-4F54-52D0-CF740070D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1AB34-EAC4-5917-978F-D5E85A22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C08F-8FFD-43E0-9792-AD9B36CAC26F}" type="datetimeFigureOut">
              <a:rPr lang="hr-HR" smtClean="0"/>
              <a:t>23.6.2024.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E9314-C49D-1CDF-30C1-98264CFF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D8D94-BA25-14CB-16D6-C681D1AD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F689-4258-4F2F-A74F-302EBCE0AF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748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DAE1F3-EF48-7B57-945B-7FE909C29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010CD-7B1A-546B-4C68-9B35CAA4A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5AF2F-317C-DE78-E7CD-384A265B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C08F-8FFD-43E0-9792-AD9B36CAC26F}" type="datetimeFigureOut">
              <a:rPr lang="hr-HR" smtClean="0"/>
              <a:t>23.6.2024.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84F29-BF09-D6CD-D793-E03C71BC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96D0A-8880-2D3C-66EA-CD5CEA00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F689-4258-4F2F-A74F-302EBCE0AF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252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F4DED-0D91-CCC7-60E0-954B7DEC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58B4D-F687-53E1-285D-4D0932976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21453-8D9E-1BF1-E9B4-27E47F8A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C08F-8FFD-43E0-9792-AD9B36CAC26F}" type="datetimeFigureOut">
              <a:rPr lang="hr-HR" smtClean="0"/>
              <a:t>23.6.2024.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ADCF3-4916-9481-0F03-A939BE85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A07BD-537C-1793-AB44-4BD7C6046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F689-4258-4F2F-A74F-302EBCE0AF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284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EB44-90DA-3F00-B13C-8B5E87BEB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2F69F-470D-CB1C-8CC9-35AFF9E87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D0DD1-B2F8-457D-1450-C7253BD1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C08F-8FFD-43E0-9792-AD9B36CAC26F}" type="datetimeFigureOut">
              <a:rPr lang="hr-HR" smtClean="0"/>
              <a:t>23.6.2024.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7D359-99B6-FECF-2246-8C8419869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CE238-736D-E3DC-6104-9B0D0FB8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F689-4258-4F2F-A74F-302EBCE0AF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84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C4B5B-5CD0-8437-05D9-66DE32B3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F65B5-1401-B8F8-AE82-A0664EE80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5DFBC-E500-4220-35CE-6753DE274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9C689-09FD-003F-7C3E-C070A93E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C08F-8FFD-43E0-9792-AD9B36CAC26F}" type="datetimeFigureOut">
              <a:rPr lang="hr-HR" smtClean="0"/>
              <a:t>23.6.2024.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9E38B-6335-EA98-A785-12880777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8F70D-09E6-B143-E5EC-9117DC38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F689-4258-4F2F-A74F-302EBCE0AF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942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A6E41-6351-D96E-AF5A-FBAFC0EBF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22D1D-DA19-0A63-CE03-C865698D6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6E66C-E362-8C49-73B7-9C9805695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59BE6-E2FC-E11B-25EF-BC45ACAB8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E73C8D-D627-F358-CC4F-51B66F3FC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8165C3-06C2-6A2B-9DEE-5B0B640AB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C08F-8FFD-43E0-9792-AD9B36CAC26F}" type="datetimeFigureOut">
              <a:rPr lang="hr-HR" smtClean="0"/>
              <a:t>23.6.2024.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518616-5A2A-0CD8-4DA1-08638550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7C0AC-CA8A-478F-2B78-C5E8BB46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F689-4258-4F2F-A74F-302EBCE0AF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196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D869D-62EF-C875-DC12-A71B10EE5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A9C16-7A3A-B1F3-6820-5AFE3EDC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C08F-8FFD-43E0-9792-AD9B36CAC26F}" type="datetimeFigureOut">
              <a:rPr lang="hr-HR" smtClean="0"/>
              <a:t>23.6.2024.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792EF-C693-40E9-320B-D62647A70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BE9F5-BD50-8163-C815-5CED93EE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F689-4258-4F2F-A74F-302EBCE0AF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806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461FD-9591-1E0D-A989-5B8C0239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C08F-8FFD-43E0-9792-AD9B36CAC26F}" type="datetimeFigureOut">
              <a:rPr lang="hr-HR" smtClean="0"/>
              <a:t>23.6.2024.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A4FBD8-D6AF-6432-EEAE-9F71F2AB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D6D69-8E06-A646-E956-C6D852E5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F689-4258-4F2F-A74F-302EBCE0AF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731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2C9A-494A-28AA-E118-7F9A9412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0BF76-0102-EDE0-1476-64546D647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470A4-6B2C-F51C-8464-C9040A780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7D09D-A36D-AA73-D6C0-03DF38FCD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C08F-8FFD-43E0-9792-AD9B36CAC26F}" type="datetimeFigureOut">
              <a:rPr lang="hr-HR" smtClean="0"/>
              <a:t>23.6.2024.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07C00-D41D-DA79-72A8-D81CD4B0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631B1-5F0F-71E8-3F67-FA5C6268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F689-4258-4F2F-A74F-302EBCE0AF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AD2E-0FF2-399F-F6C1-ED114590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A4DDE-61CE-6412-1053-E001D631B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FC518-8082-8D72-DE37-EFDFF2DB1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FF116-D4A6-F552-6B5F-49BFA7FFF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C08F-8FFD-43E0-9792-AD9B36CAC26F}" type="datetimeFigureOut">
              <a:rPr lang="hr-HR" smtClean="0"/>
              <a:t>23.6.2024.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34F54-9B4A-3579-AB51-9C29A956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F3538-8BF7-EA50-E9E8-402C91BA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F689-4258-4F2F-A74F-302EBCE0AF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771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C78E8B-0782-53A0-492D-4CB16981D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AF981-D602-181F-F6A8-1BE1F78B4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78908-E01E-8F2F-6280-13FF4A3E4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37C08F-8FFD-43E0-9792-AD9B36CAC26F}" type="datetimeFigureOut">
              <a:rPr lang="hr-HR" smtClean="0"/>
              <a:t>23.6.2024.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60046-36F1-859A-6D45-3AA1673D8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0123A-E606-760C-82B1-E36E211FC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88F689-4258-4F2F-A74F-302EBCE0AF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788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2.PN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5D23-5040-9EA7-2855-9AAACDA6B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7" y="1001486"/>
            <a:ext cx="9144000" cy="2387600"/>
          </a:xfrm>
        </p:spPr>
        <p:txBody>
          <a:bodyPr/>
          <a:lstStyle/>
          <a:p>
            <a:r>
              <a:rPr lang="en-US" dirty="0" err="1"/>
              <a:t>Zavičaj</a:t>
            </a:r>
            <a:r>
              <a:rPr lang="en-US" dirty="0"/>
              <a:t> u </a:t>
            </a:r>
            <a:r>
              <a:rPr lang="en-US" dirty="0" err="1"/>
              <a:t>globalnom</a:t>
            </a:r>
            <a:r>
              <a:rPr lang="en-US" dirty="0"/>
              <a:t> </a:t>
            </a:r>
            <a:r>
              <a:rPr lang="en-US" dirty="0" err="1"/>
              <a:t>svijetu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2E8AB-BCC3-F49A-CC5B-98EB72844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2312" y="3914095"/>
            <a:ext cx="9267371" cy="1942419"/>
          </a:xfrm>
        </p:spPr>
        <p:txBody>
          <a:bodyPr>
            <a:normAutofit/>
          </a:bodyPr>
          <a:lstStyle/>
          <a:p>
            <a:r>
              <a:rPr lang="en-US" sz="1800" dirty="0"/>
              <a:t>Dr. sc. Pavao Nujić</a:t>
            </a:r>
          </a:p>
          <a:p>
            <a:r>
              <a:rPr lang="en-US" sz="1800" dirty="0" err="1"/>
              <a:t>Fakultet</a:t>
            </a:r>
            <a:r>
              <a:rPr lang="en-US" sz="1800" dirty="0"/>
              <a:t> za </a:t>
            </a:r>
            <a:r>
              <a:rPr lang="en-US" sz="1800" dirty="0" err="1"/>
              <a:t>odgojne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obrazovne</a:t>
            </a:r>
            <a:r>
              <a:rPr lang="en-US" sz="1800" dirty="0"/>
              <a:t> </a:t>
            </a:r>
            <a:r>
              <a:rPr lang="en-US" sz="1800" dirty="0" err="1"/>
              <a:t>znanosti</a:t>
            </a:r>
            <a:endParaRPr lang="en-US" sz="1800" dirty="0"/>
          </a:p>
          <a:p>
            <a:r>
              <a:rPr lang="en-US" sz="1800" dirty="0" err="1"/>
              <a:t>Sveučilište</a:t>
            </a:r>
            <a:r>
              <a:rPr lang="en-US" sz="1800" dirty="0"/>
              <a:t> </a:t>
            </a:r>
            <a:r>
              <a:rPr lang="en-US" sz="1800" dirty="0" err="1"/>
              <a:t>Josipa</a:t>
            </a:r>
            <a:r>
              <a:rPr lang="en-US" sz="1800" dirty="0"/>
              <a:t> </a:t>
            </a:r>
            <a:r>
              <a:rPr lang="en-US" sz="1800" dirty="0" err="1"/>
              <a:t>Jurja</a:t>
            </a:r>
            <a:r>
              <a:rPr lang="en-US" sz="1800" dirty="0"/>
              <a:t> </a:t>
            </a:r>
            <a:r>
              <a:rPr lang="en-US" sz="1800" dirty="0" err="1"/>
              <a:t>Strossmayera</a:t>
            </a:r>
            <a:r>
              <a:rPr lang="en-US" sz="1800" dirty="0"/>
              <a:t> u </a:t>
            </a:r>
            <a:r>
              <a:rPr lang="en-US" sz="1800" dirty="0" err="1"/>
              <a:t>Osijeku</a:t>
            </a:r>
            <a:endParaRPr lang="en-US" sz="1800" dirty="0"/>
          </a:p>
          <a:p>
            <a:r>
              <a:rPr lang="en-US" sz="1800" dirty="0"/>
              <a:t>Baja, 24. </a:t>
            </a:r>
            <a:r>
              <a:rPr lang="en-US" sz="1800" dirty="0" err="1"/>
              <a:t>lipnja</a:t>
            </a:r>
            <a:r>
              <a:rPr lang="en-US" sz="1800" dirty="0"/>
              <a:t> 2024.</a:t>
            </a:r>
            <a:endParaRPr lang="hr-HR" sz="18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E979CF50-3250-CD52-2807-10AE6F4F4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2" y="139850"/>
            <a:ext cx="3335155" cy="1067250"/>
          </a:xfrm>
          <a:prstGeom prst="rect">
            <a:avLst/>
          </a:prstGeom>
        </p:spPr>
      </p:pic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481DF84B-05CD-BC13-C81A-A0301EB0C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46" y="5436394"/>
            <a:ext cx="4377902" cy="1421606"/>
          </a:xfrm>
          <a:prstGeom prst="rect">
            <a:avLst/>
          </a:prstGeom>
        </p:spPr>
      </p:pic>
      <p:pic>
        <p:nvPicPr>
          <p:cNvPr id="10" name="Picture 9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0DDFCC62-55B1-0883-6B27-77B4159BB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378" y="139850"/>
            <a:ext cx="1067250" cy="10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83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98FF-8E4D-7DC4-2A4E-76DAF5B1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Prostor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7A31-6A4F-3462-0512-71821918F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Rodno</a:t>
            </a:r>
            <a:r>
              <a:rPr lang="en-US" dirty="0"/>
              <a:t> </a:t>
            </a:r>
            <a:r>
              <a:rPr lang="en-US" dirty="0" err="1"/>
              <a:t>mjesto</a:t>
            </a:r>
            <a:r>
              <a:rPr lang="en-US" dirty="0"/>
              <a:t> – </a:t>
            </a:r>
            <a:r>
              <a:rPr lang="en-US" dirty="0" err="1"/>
              <a:t>neposredno</a:t>
            </a:r>
            <a:r>
              <a:rPr lang="en-US" dirty="0"/>
              <a:t> </a:t>
            </a:r>
            <a:r>
              <a:rPr lang="en-US" dirty="0" err="1"/>
              <a:t>okruženje</a:t>
            </a:r>
            <a:r>
              <a:rPr lang="en-US" dirty="0"/>
              <a:t> – </a:t>
            </a:r>
            <a:r>
              <a:rPr lang="en-US" dirty="0" err="1"/>
              <a:t>regija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Subjektivan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objektivan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Geografska</a:t>
            </a:r>
            <a:r>
              <a:rPr lang="en-US" dirty="0"/>
              <a:t> </a:t>
            </a:r>
            <a:r>
              <a:rPr lang="en-US" dirty="0" err="1"/>
              <a:t>obilježja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Materijalna</a:t>
            </a:r>
            <a:r>
              <a:rPr lang="en-US" dirty="0"/>
              <a:t> </a:t>
            </a:r>
            <a:r>
              <a:rPr lang="en-US" dirty="0" err="1"/>
              <a:t>baština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hr-HR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2E3A391-A9B4-A681-83AE-6C54590E1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0"/>
            <a:ext cx="2216362" cy="709236"/>
          </a:xfrm>
          <a:prstGeom prst="rect">
            <a:avLst/>
          </a:prstGeom>
        </p:spPr>
      </p:pic>
      <p:pic>
        <p:nvPicPr>
          <p:cNvPr id="5" name="Picture 4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40DF1032-EB3E-7BC4-AE1F-6A9E5317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72" y="38572"/>
            <a:ext cx="590684" cy="590684"/>
          </a:xfrm>
          <a:prstGeom prst="rect">
            <a:avLst/>
          </a:prstGeom>
        </p:spPr>
      </p:pic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FBD3A1D5-0251-5584-FD12-820F12BC7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8" y="6211378"/>
            <a:ext cx="1991304" cy="646622"/>
          </a:xfrm>
          <a:prstGeom prst="rect">
            <a:avLst/>
          </a:prstGeom>
        </p:spPr>
      </p:pic>
      <p:sp>
        <p:nvSpPr>
          <p:cNvPr id="7" name="AutoShape 2" descr="Bicycle, wine, Baja: Get off your bike and look around - Culture - Hello  Hungary">
            <a:extLst>
              <a:ext uri="{FF2B5EF4-FFF2-40B4-BE49-F238E27FC236}">
                <a16:creationId xmlns:a16="http://schemas.microsoft.com/office/drawing/2014/main" id="{B9BDD1FE-2ADC-CCCF-2080-0F8DB17CC3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6" name="Picture 6" descr="Türr István Baja szülötte - Bajai csónakázás">
            <a:extLst>
              <a:ext uri="{FF2B5EF4-FFF2-40B4-BE49-F238E27FC236}">
                <a16:creationId xmlns:a16="http://schemas.microsoft.com/office/drawing/2014/main" id="{36C337A5-C627-1B0C-C896-3DDDF961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52" y="2982686"/>
            <a:ext cx="4847772" cy="322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1033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98FF-8E4D-7DC4-2A4E-76DAF5B1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Prostor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7A31-6A4F-3462-0512-71821918F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Putovanja</a:t>
            </a:r>
            <a:r>
              <a:rPr lang="en-US" dirty="0"/>
              <a:t> – </a:t>
            </a:r>
            <a:r>
              <a:rPr lang="en-US" dirty="0" err="1"/>
              <a:t>turizam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Gospodarstvo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‘Remote’ </a:t>
            </a:r>
            <a:r>
              <a:rPr lang="en-US" dirty="0" err="1"/>
              <a:t>poslovi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okolišu</a:t>
            </a:r>
            <a:r>
              <a:rPr lang="en-US" dirty="0"/>
              <a:t> – </a:t>
            </a:r>
            <a:r>
              <a:rPr lang="en-US" dirty="0" err="1"/>
              <a:t>ekologija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hr-HR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2E3A391-A9B4-A681-83AE-6C54590E1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0"/>
            <a:ext cx="2216362" cy="709236"/>
          </a:xfrm>
          <a:prstGeom prst="rect">
            <a:avLst/>
          </a:prstGeom>
        </p:spPr>
      </p:pic>
      <p:pic>
        <p:nvPicPr>
          <p:cNvPr id="5" name="Picture 4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40DF1032-EB3E-7BC4-AE1F-6A9E5317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72" y="38572"/>
            <a:ext cx="590684" cy="590684"/>
          </a:xfrm>
          <a:prstGeom prst="rect">
            <a:avLst/>
          </a:prstGeom>
        </p:spPr>
      </p:pic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FBD3A1D5-0251-5584-FD12-820F12BC7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8" y="6211378"/>
            <a:ext cx="1991304" cy="646622"/>
          </a:xfrm>
          <a:prstGeom prst="rect">
            <a:avLst/>
          </a:prstGeom>
        </p:spPr>
      </p:pic>
      <p:sp>
        <p:nvSpPr>
          <p:cNvPr id="7" name="AutoShape 2" descr="Bicycle, wine, Baja: Get off your bike and look around - Culture - Hello  Hungary">
            <a:extLst>
              <a:ext uri="{FF2B5EF4-FFF2-40B4-BE49-F238E27FC236}">
                <a16:creationId xmlns:a16="http://schemas.microsoft.com/office/drawing/2014/main" id="{B9BDD1FE-2ADC-CCCF-2080-0F8DB17CC3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6" name="Picture 6" descr="Türr István Baja szülötte - Bajai csónakázás">
            <a:extLst>
              <a:ext uri="{FF2B5EF4-FFF2-40B4-BE49-F238E27FC236}">
                <a16:creationId xmlns:a16="http://schemas.microsoft.com/office/drawing/2014/main" id="{36C337A5-C627-1B0C-C896-3DDDF961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52" y="2982686"/>
            <a:ext cx="4847772" cy="322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1024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98FF-8E4D-7DC4-2A4E-76DAF5B1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Ljudi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7A31-6A4F-3462-0512-71821918F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364"/>
            <a:ext cx="10515600" cy="4351338"/>
          </a:xfrm>
        </p:spPr>
        <p:txBody>
          <a:bodyPr/>
          <a:lstStyle/>
          <a:p>
            <a:r>
              <a:rPr lang="en-US" dirty="0" err="1"/>
              <a:t>Obitelj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Prijatelji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Poznanici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Kolege</a:t>
            </a:r>
            <a:endParaRPr lang="en-US" dirty="0"/>
          </a:p>
          <a:p>
            <a:endParaRPr lang="hr-HR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2E3A391-A9B4-A681-83AE-6C54590E1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0"/>
            <a:ext cx="2216362" cy="709236"/>
          </a:xfrm>
          <a:prstGeom prst="rect">
            <a:avLst/>
          </a:prstGeom>
        </p:spPr>
      </p:pic>
      <p:pic>
        <p:nvPicPr>
          <p:cNvPr id="5" name="Picture 4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40DF1032-EB3E-7BC4-AE1F-6A9E5317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72" y="38572"/>
            <a:ext cx="590684" cy="590684"/>
          </a:xfrm>
          <a:prstGeom prst="rect">
            <a:avLst/>
          </a:prstGeom>
        </p:spPr>
      </p:pic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FBD3A1D5-0251-5584-FD12-820F12BC7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8" y="6211378"/>
            <a:ext cx="1991304" cy="646622"/>
          </a:xfrm>
          <a:prstGeom prst="rect">
            <a:avLst/>
          </a:prstGeom>
        </p:spPr>
      </p:pic>
      <p:pic>
        <p:nvPicPr>
          <p:cNvPr id="9218" name="Picture 2" descr="Posvađani pod jednim krovom: udruge i lokalna vlast - Grakni.HR / Građanski  aktivizam">
            <a:extLst>
              <a:ext uri="{FF2B5EF4-FFF2-40B4-BE49-F238E27FC236}">
                <a16:creationId xmlns:a16="http://schemas.microsoft.com/office/drawing/2014/main" id="{42561566-FC93-F2A0-A382-5AFBF4BAE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146" y="1775364"/>
            <a:ext cx="7380580" cy="415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936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igital community that fosters employee belonging launches in NZ | HRD New  Zealand">
            <a:extLst>
              <a:ext uri="{FF2B5EF4-FFF2-40B4-BE49-F238E27FC236}">
                <a16:creationId xmlns:a16="http://schemas.microsoft.com/office/drawing/2014/main" id="{F2A298CE-6BE1-7B5D-024C-F3B552190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52" y="3133963"/>
            <a:ext cx="5100348" cy="306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9C98FF-8E4D-7DC4-2A4E-76DAF5B1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Ljudi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7A31-6A4F-3462-0512-71821918F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Migracije</a:t>
            </a:r>
            <a:r>
              <a:rPr lang="en-US" dirty="0"/>
              <a:t> – </a:t>
            </a:r>
            <a:r>
              <a:rPr lang="en-US" dirty="0" err="1"/>
              <a:t>olakšane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‘Online’ </a:t>
            </a:r>
            <a:r>
              <a:rPr lang="en-US" dirty="0" err="1"/>
              <a:t>prijatelji</a:t>
            </a:r>
            <a:r>
              <a:rPr lang="en-US" dirty="0"/>
              <a:t>, </a:t>
            </a:r>
            <a:r>
              <a:rPr lang="en-US" dirty="0" err="1"/>
              <a:t>poznanici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kolege</a:t>
            </a:r>
            <a:endParaRPr lang="en-US" dirty="0"/>
          </a:p>
          <a:p>
            <a:endParaRPr lang="en-US" dirty="0"/>
          </a:p>
          <a:p>
            <a:r>
              <a:rPr lang="en-US" dirty="0"/>
              <a:t>‘</a:t>
            </a:r>
            <a:r>
              <a:rPr lang="en-US" dirty="0" err="1"/>
              <a:t>Prijenosna</a:t>
            </a:r>
            <a:r>
              <a:rPr lang="en-US" dirty="0"/>
              <a:t> </a:t>
            </a:r>
            <a:r>
              <a:rPr lang="en-US" dirty="0" err="1"/>
              <a:t>zajednica</a:t>
            </a:r>
            <a:r>
              <a:rPr lang="en-US" dirty="0"/>
              <a:t>’</a:t>
            </a:r>
          </a:p>
          <a:p>
            <a:endParaRPr lang="en-US" dirty="0"/>
          </a:p>
          <a:p>
            <a:r>
              <a:rPr lang="en-US" dirty="0" err="1"/>
              <a:t>Kulturološki</a:t>
            </a:r>
            <a:r>
              <a:rPr lang="en-US" dirty="0"/>
              <a:t> </a:t>
            </a:r>
            <a:r>
              <a:rPr lang="en-US" dirty="0" err="1"/>
              <a:t>transferi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hr-HR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2E3A391-A9B4-A681-83AE-6C54590E1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0"/>
            <a:ext cx="2216362" cy="709236"/>
          </a:xfrm>
          <a:prstGeom prst="rect">
            <a:avLst/>
          </a:prstGeom>
        </p:spPr>
      </p:pic>
      <p:pic>
        <p:nvPicPr>
          <p:cNvPr id="5" name="Picture 4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40DF1032-EB3E-7BC4-AE1F-6A9E53173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72" y="38572"/>
            <a:ext cx="590684" cy="590684"/>
          </a:xfrm>
          <a:prstGeom prst="rect">
            <a:avLst/>
          </a:prstGeom>
        </p:spPr>
      </p:pic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FBD3A1D5-0251-5584-FD12-820F12BC7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8" y="6211378"/>
            <a:ext cx="1991304" cy="6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566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98FF-8E4D-7DC4-2A4E-76DAF5B1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Jezik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7A31-6A4F-3462-0512-71821918F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Govorni</a:t>
            </a:r>
            <a:r>
              <a:rPr lang="en-US" dirty="0"/>
              <a:t> </a:t>
            </a:r>
            <a:r>
              <a:rPr lang="en-US" dirty="0" err="1"/>
              <a:t>jezik</a:t>
            </a:r>
            <a:endParaRPr lang="en-US" dirty="0"/>
          </a:p>
          <a:p>
            <a:endParaRPr lang="en-US" sz="1800" dirty="0"/>
          </a:p>
          <a:p>
            <a:r>
              <a:rPr lang="en-US" dirty="0" err="1"/>
              <a:t>Dijalekt</a:t>
            </a:r>
            <a:endParaRPr lang="en-US" dirty="0"/>
          </a:p>
          <a:p>
            <a:endParaRPr lang="en-US" sz="1800" dirty="0"/>
          </a:p>
          <a:p>
            <a:r>
              <a:rPr lang="en-US" dirty="0" err="1"/>
              <a:t>Lokalizmi</a:t>
            </a:r>
            <a:endParaRPr lang="en-US" dirty="0"/>
          </a:p>
          <a:p>
            <a:endParaRPr lang="hr-HR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2E3A391-A9B4-A681-83AE-6C54590E1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0"/>
            <a:ext cx="2216362" cy="709236"/>
          </a:xfrm>
          <a:prstGeom prst="rect">
            <a:avLst/>
          </a:prstGeom>
        </p:spPr>
      </p:pic>
      <p:pic>
        <p:nvPicPr>
          <p:cNvPr id="5" name="Picture 4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40DF1032-EB3E-7BC4-AE1F-6A9E5317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72" y="38572"/>
            <a:ext cx="590684" cy="590684"/>
          </a:xfrm>
          <a:prstGeom prst="rect">
            <a:avLst/>
          </a:prstGeom>
        </p:spPr>
      </p:pic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FBD3A1D5-0251-5584-FD12-820F12BC7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8" y="6211378"/>
            <a:ext cx="1991304" cy="646622"/>
          </a:xfrm>
          <a:prstGeom prst="rect">
            <a:avLst/>
          </a:prstGeom>
        </p:spPr>
      </p:pic>
      <p:pic>
        <p:nvPicPr>
          <p:cNvPr id="7" name="Picture 4" descr="Osječki sleng izrazi">
            <a:extLst>
              <a:ext uri="{FF2B5EF4-FFF2-40B4-BE49-F238E27FC236}">
                <a16:creationId xmlns:a16="http://schemas.microsoft.com/office/drawing/2014/main" id="{A6C24097-52A1-4C36-5EA6-DD9DB8864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1882"/>
            <a:ext cx="5100348" cy="25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67 - Сленгові cлова TikTok, які повинні знати ⋆ FutureNow">
            <a:extLst>
              <a:ext uri="{FF2B5EF4-FFF2-40B4-BE49-F238E27FC236}">
                <a16:creationId xmlns:a16="http://schemas.microsoft.com/office/drawing/2014/main" id="{26B1DAC1-3558-469A-F611-9D3868C5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52" y="2943261"/>
            <a:ext cx="5035034" cy="391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171709-9D58-3A4D-9D98-CB9CA29FCD1A}"/>
              </a:ext>
            </a:extLst>
          </p:cNvPr>
          <p:cNvSpPr txBox="1">
            <a:spLocks/>
          </p:cNvSpPr>
          <p:nvPr/>
        </p:nvSpPr>
        <p:spPr>
          <a:xfrm>
            <a:off x="7006772" y="1690688"/>
            <a:ext cx="3864429" cy="3472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‘Chat’ </a:t>
            </a:r>
            <a:r>
              <a:rPr lang="en-US" dirty="0" err="1"/>
              <a:t>kultura</a:t>
            </a:r>
            <a:endParaRPr lang="en-US" dirty="0"/>
          </a:p>
          <a:p>
            <a:r>
              <a:rPr lang="en-US" dirty="0" err="1"/>
              <a:t>anglizmi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emotikoni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104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98FF-8E4D-7DC4-2A4E-76DAF5B1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Tradicija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7A31-6A4F-3462-0512-71821918F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Odjeća</a:t>
            </a:r>
            <a:endParaRPr lang="en-US" dirty="0"/>
          </a:p>
          <a:p>
            <a:pPr algn="just"/>
            <a:r>
              <a:rPr lang="en-US" dirty="0" err="1"/>
              <a:t>Gastronomija</a:t>
            </a:r>
            <a:endParaRPr lang="en-US" dirty="0"/>
          </a:p>
          <a:p>
            <a:pPr algn="just"/>
            <a:r>
              <a:rPr lang="en-US" dirty="0" err="1"/>
              <a:t>Plesovi</a:t>
            </a:r>
            <a:endParaRPr lang="en-US" dirty="0"/>
          </a:p>
          <a:p>
            <a:pPr algn="just"/>
            <a:r>
              <a:rPr lang="en-US" dirty="0" err="1"/>
              <a:t>Glazba</a:t>
            </a:r>
            <a:endParaRPr lang="en-US" dirty="0"/>
          </a:p>
          <a:p>
            <a:pPr algn="just"/>
            <a:r>
              <a:rPr lang="en-US" dirty="0" err="1"/>
              <a:t>Običaji</a:t>
            </a:r>
            <a:endParaRPr lang="en-US" dirty="0"/>
          </a:p>
          <a:p>
            <a:pPr algn="just"/>
            <a:r>
              <a:rPr lang="en-US" dirty="0" err="1"/>
              <a:t>Nematerijalna</a:t>
            </a:r>
            <a:r>
              <a:rPr lang="en-US" dirty="0"/>
              <a:t> </a:t>
            </a:r>
            <a:r>
              <a:rPr lang="en-US" dirty="0" err="1"/>
              <a:t>baština</a:t>
            </a:r>
            <a:endParaRPr lang="en-US" dirty="0"/>
          </a:p>
          <a:p>
            <a:pPr algn="just"/>
            <a:r>
              <a:rPr lang="en-US" dirty="0"/>
              <a:t>…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2E3A391-A9B4-A681-83AE-6C54590E1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0"/>
            <a:ext cx="2216362" cy="709236"/>
          </a:xfrm>
          <a:prstGeom prst="rect">
            <a:avLst/>
          </a:prstGeom>
        </p:spPr>
      </p:pic>
      <p:pic>
        <p:nvPicPr>
          <p:cNvPr id="5" name="Picture 4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40DF1032-EB3E-7BC4-AE1F-6A9E5317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72" y="38572"/>
            <a:ext cx="590684" cy="590684"/>
          </a:xfrm>
          <a:prstGeom prst="rect">
            <a:avLst/>
          </a:prstGeom>
        </p:spPr>
      </p:pic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FBD3A1D5-0251-5584-FD12-820F12BC7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8" y="6211378"/>
            <a:ext cx="1991304" cy="646622"/>
          </a:xfrm>
          <a:prstGeom prst="rect">
            <a:avLst/>
          </a:pr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0C6745E7-5C7B-8110-991F-84F69318A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68" y="1725103"/>
            <a:ext cx="1442437" cy="125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05B7F32A-4FB1-C0CF-337E-F5BC085AD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98" y="1714720"/>
            <a:ext cx="1634188" cy="12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8B85B2A7-9BD1-2BBB-52F7-63680AEB6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230" y="3233057"/>
            <a:ext cx="1195958" cy="153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56E817B2-2FAA-AEC8-5442-0E47305C8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71" y="1722550"/>
            <a:ext cx="1916742" cy="12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>
            <a:extLst>
              <a:ext uri="{FF2B5EF4-FFF2-40B4-BE49-F238E27FC236}">
                <a16:creationId xmlns:a16="http://schemas.microsoft.com/office/drawing/2014/main" id="{2AB4A463-668F-2BE5-FA17-6F22EEAF6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43" y="3212687"/>
            <a:ext cx="2309702" cy="153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>
            <a:extLst>
              <a:ext uri="{FF2B5EF4-FFF2-40B4-BE49-F238E27FC236}">
                <a16:creationId xmlns:a16="http://schemas.microsoft.com/office/drawing/2014/main" id="{251FB022-41BD-04A5-FF85-5C0E4FDE3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68" y="4803946"/>
            <a:ext cx="2057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>
            <a:extLst>
              <a:ext uri="{FF2B5EF4-FFF2-40B4-BE49-F238E27FC236}">
                <a16:creationId xmlns:a16="http://schemas.microsoft.com/office/drawing/2014/main" id="{240F2065-4A08-14F8-ADE1-F92AFC336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042" y="4858046"/>
            <a:ext cx="2118258" cy="135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>
            <a:extLst>
              <a:ext uri="{FF2B5EF4-FFF2-40B4-BE49-F238E27FC236}">
                <a16:creationId xmlns:a16="http://schemas.microsoft.com/office/drawing/2014/main" id="{207D9E7F-ABD0-44A3-75FB-05C0DEB5B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200" y="3212687"/>
            <a:ext cx="1003812" cy="150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>
            <a:extLst>
              <a:ext uri="{FF2B5EF4-FFF2-40B4-BE49-F238E27FC236}">
                <a16:creationId xmlns:a16="http://schemas.microsoft.com/office/drawing/2014/main" id="{704FA6C0-3DBE-DD87-0B2A-CD74BD37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471" y="1690688"/>
            <a:ext cx="1703772" cy="127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>
            <a:extLst>
              <a:ext uri="{FF2B5EF4-FFF2-40B4-BE49-F238E27FC236}">
                <a16:creationId xmlns:a16="http://schemas.microsoft.com/office/drawing/2014/main" id="{97533E28-06B6-502A-4F88-F8BFB1F0B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890" y="4840839"/>
            <a:ext cx="2369958" cy="135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>
            <a:extLst>
              <a:ext uri="{FF2B5EF4-FFF2-40B4-BE49-F238E27FC236}">
                <a16:creationId xmlns:a16="http://schemas.microsoft.com/office/drawing/2014/main" id="{5D9AD7FA-3C5B-B3F6-9A25-2E1C07F16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111" y="3245559"/>
            <a:ext cx="2208245" cy="147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5189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417398-D509-9476-34FB-155FEEBBA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672" y="4515617"/>
            <a:ext cx="3194754" cy="22117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9C98FF-8E4D-7DC4-2A4E-76DAF5B1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Tradicija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7A31-6A4F-3462-0512-71821918F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139"/>
            <a:ext cx="10729686" cy="4807404"/>
          </a:xfrm>
        </p:spPr>
        <p:txBody>
          <a:bodyPr>
            <a:normAutofit/>
          </a:bodyPr>
          <a:lstStyle/>
          <a:p>
            <a:r>
              <a:rPr lang="en-US" dirty="0" err="1"/>
              <a:t>Spoj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tradicije</a:t>
            </a:r>
            <a:r>
              <a:rPr lang="en-US" dirty="0"/>
              <a:t> – </a:t>
            </a:r>
            <a:r>
              <a:rPr lang="en-US" dirty="0" err="1"/>
              <a:t>pjesma</a:t>
            </a:r>
            <a:r>
              <a:rPr lang="en-US" dirty="0"/>
              <a:t>, </a:t>
            </a:r>
            <a:r>
              <a:rPr lang="en-US" dirty="0" err="1"/>
              <a:t>glazba</a:t>
            </a:r>
            <a:r>
              <a:rPr lang="en-US" dirty="0"/>
              <a:t>, </a:t>
            </a:r>
            <a:r>
              <a:rPr lang="en-US" dirty="0" err="1"/>
              <a:t>odjeća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Trendovi</a:t>
            </a:r>
            <a:endParaRPr lang="en-US" dirty="0"/>
          </a:p>
          <a:p>
            <a:endParaRPr lang="en-US" dirty="0"/>
          </a:p>
          <a:p>
            <a:r>
              <a:rPr lang="en-US" dirty="0"/>
              <a:t>Novi </a:t>
            </a:r>
            <a:r>
              <a:rPr lang="en-US" dirty="0" err="1"/>
              <a:t>obrasci</a:t>
            </a:r>
            <a:r>
              <a:rPr lang="en-US" dirty="0"/>
              <a:t> </a:t>
            </a:r>
            <a:r>
              <a:rPr lang="en-US" dirty="0" err="1"/>
              <a:t>društvenog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– </a:t>
            </a:r>
            <a:r>
              <a:rPr lang="en-US" dirty="0" err="1"/>
              <a:t>usvajanje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prilagodba</a:t>
            </a:r>
            <a:r>
              <a:rPr lang="en-US" dirty="0"/>
              <a:t> 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Svijest</a:t>
            </a:r>
            <a:r>
              <a:rPr lang="en-US" dirty="0"/>
              <a:t> o </a:t>
            </a:r>
            <a:r>
              <a:rPr lang="en-US" dirty="0" err="1"/>
              <a:t>aktivnoj</a:t>
            </a:r>
            <a:r>
              <a:rPr lang="en-US" dirty="0"/>
              <a:t> </a:t>
            </a:r>
            <a:r>
              <a:rPr lang="en-US" dirty="0" err="1"/>
              <a:t>zaštiti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potrebi</a:t>
            </a:r>
            <a:r>
              <a:rPr lang="en-US" dirty="0"/>
              <a:t> </a:t>
            </a:r>
            <a:r>
              <a:rPr lang="en-US" dirty="0" err="1"/>
              <a:t>očuvanja</a:t>
            </a:r>
            <a:endParaRPr lang="en-U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2E3A391-A9B4-A681-83AE-6C54590E1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0"/>
            <a:ext cx="2216362" cy="709236"/>
          </a:xfrm>
          <a:prstGeom prst="rect">
            <a:avLst/>
          </a:prstGeom>
        </p:spPr>
      </p:pic>
      <p:pic>
        <p:nvPicPr>
          <p:cNvPr id="5" name="Picture 4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40DF1032-EB3E-7BC4-AE1F-6A9E53173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72" y="38572"/>
            <a:ext cx="590684" cy="590684"/>
          </a:xfrm>
          <a:prstGeom prst="rect">
            <a:avLst/>
          </a:prstGeom>
        </p:spPr>
      </p:pic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FBD3A1D5-0251-5584-FD12-820F12BC7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8" y="6211378"/>
            <a:ext cx="1991304" cy="646622"/>
          </a:xfrm>
          <a:prstGeom prst="rect">
            <a:avLst/>
          </a:prstGeom>
        </p:spPr>
      </p:pic>
      <p:pic>
        <p:nvPicPr>
          <p:cNvPr id="12290" name="Picture 2" descr="dmHR - dmHR Katalog 1.-15.6.2022. - CHYPKA - Platnena torba">
            <a:extLst>
              <a:ext uri="{FF2B5EF4-FFF2-40B4-BE49-F238E27FC236}">
                <a16:creationId xmlns:a16="http://schemas.microsoft.com/office/drawing/2014/main" id="{51FDE3FF-0715-8844-4C63-958A67CA5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764" y="83929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813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98FF-8E4D-7DC4-2A4E-76DAF5B1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Pripadnost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7A31-6A4F-3462-0512-71821918F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Mjesto</a:t>
            </a:r>
            <a:r>
              <a:rPr lang="en-US" dirty="0"/>
              <a:t> </a:t>
            </a:r>
            <a:r>
              <a:rPr lang="en-US" dirty="0" err="1"/>
              <a:t>rođenja</a:t>
            </a:r>
            <a:r>
              <a:rPr lang="en-US" dirty="0"/>
              <a:t> – </a:t>
            </a:r>
            <a:r>
              <a:rPr lang="en-US" dirty="0" err="1"/>
              <a:t>odrastanje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Obiteljsko</a:t>
            </a:r>
            <a:r>
              <a:rPr lang="en-US" dirty="0"/>
              <a:t> </a:t>
            </a:r>
            <a:r>
              <a:rPr lang="en-US" dirty="0" err="1"/>
              <a:t>okruženje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Subjektivni</a:t>
            </a:r>
            <a:r>
              <a:rPr lang="en-US" dirty="0"/>
              <a:t> </a:t>
            </a:r>
            <a:r>
              <a:rPr lang="en-US" dirty="0" err="1"/>
              <a:t>osjećaj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Visok</a:t>
            </a:r>
            <a:r>
              <a:rPr lang="en-US" dirty="0"/>
              <a:t> </a:t>
            </a:r>
            <a:r>
              <a:rPr lang="en-US" dirty="0" err="1"/>
              <a:t>stupanj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interakcije</a:t>
            </a:r>
            <a:endParaRPr lang="en-U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2E3A391-A9B4-A681-83AE-6C54590E1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0"/>
            <a:ext cx="2216362" cy="709236"/>
          </a:xfrm>
          <a:prstGeom prst="rect">
            <a:avLst/>
          </a:prstGeom>
        </p:spPr>
      </p:pic>
      <p:pic>
        <p:nvPicPr>
          <p:cNvPr id="5" name="Picture 4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40DF1032-EB3E-7BC4-AE1F-6A9E5317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72" y="38572"/>
            <a:ext cx="590684" cy="590684"/>
          </a:xfrm>
          <a:prstGeom prst="rect">
            <a:avLst/>
          </a:prstGeom>
        </p:spPr>
      </p:pic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FBD3A1D5-0251-5584-FD12-820F12BC7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8" y="6211378"/>
            <a:ext cx="1991304" cy="646622"/>
          </a:xfrm>
          <a:prstGeom prst="rect">
            <a:avLst/>
          </a:prstGeom>
        </p:spPr>
      </p:pic>
      <p:pic>
        <p:nvPicPr>
          <p:cNvPr id="13316" name="Picture 4" descr="Transparency in Community Development: Five Resolutions for Local  Governments - PA TIMES Online | PA TIMES Online">
            <a:extLst>
              <a:ext uri="{FF2B5EF4-FFF2-40B4-BE49-F238E27FC236}">
                <a16:creationId xmlns:a16="http://schemas.microsoft.com/office/drawing/2014/main" id="{7A76BBBF-0132-A9AB-343B-E1B123EF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80" y="1690688"/>
            <a:ext cx="3558122" cy="17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Moj zavičaj - pismeni sastav">
            <a:extLst>
              <a:ext uri="{FF2B5EF4-FFF2-40B4-BE49-F238E27FC236}">
                <a16:creationId xmlns:a16="http://schemas.microsoft.com/office/drawing/2014/main" id="{FFEC2D04-6950-94FB-8289-6D4F9DC2B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541" y="4615543"/>
            <a:ext cx="2692520" cy="16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2584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98FF-8E4D-7DC4-2A4E-76DAF5B1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Pripadnost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7A31-6A4F-3462-0512-71821918F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85753"/>
          </a:xfrm>
        </p:spPr>
        <p:txBody>
          <a:bodyPr>
            <a:normAutofit/>
          </a:bodyPr>
          <a:lstStyle/>
          <a:p>
            <a:r>
              <a:rPr lang="en-US" dirty="0" err="1"/>
              <a:t>Otuđenost</a:t>
            </a:r>
            <a:r>
              <a:rPr lang="en-US" dirty="0"/>
              <a:t> od </a:t>
            </a:r>
            <a:r>
              <a:rPr lang="en-US" dirty="0" err="1"/>
              <a:t>okoline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neposredne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interakcije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Udaljena</a:t>
            </a:r>
            <a:r>
              <a:rPr lang="en-US" dirty="0"/>
              <a:t> </a:t>
            </a:r>
            <a:r>
              <a:rPr lang="en-US" dirty="0" err="1"/>
              <a:t>komunikacija</a:t>
            </a:r>
            <a:r>
              <a:rPr lang="en-US" dirty="0"/>
              <a:t> s </a:t>
            </a:r>
            <a:r>
              <a:rPr lang="en-US" dirty="0" err="1"/>
              <a:t>bližnjima</a:t>
            </a:r>
            <a:r>
              <a:rPr lang="en-US" dirty="0"/>
              <a:t> – </a:t>
            </a:r>
            <a:r>
              <a:rPr lang="en-US" dirty="0" err="1"/>
              <a:t>povezanost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zavičajem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‘Online’ </a:t>
            </a:r>
            <a:r>
              <a:rPr lang="en-US" dirty="0" err="1"/>
              <a:t>kulture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2E3A391-A9B4-A681-83AE-6C54590E1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0"/>
            <a:ext cx="2216362" cy="709236"/>
          </a:xfrm>
          <a:prstGeom prst="rect">
            <a:avLst/>
          </a:prstGeom>
        </p:spPr>
      </p:pic>
      <p:pic>
        <p:nvPicPr>
          <p:cNvPr id="5" name="Picture 4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40DF1032-EB3E-7BC4-AE1F-6A9E5317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72" y="38572"/>
            <a:ext cx="590684" cy="590684"/>
          </a:xfrm>
          <a:prstGeom prst="rect">
            <a:avLst/>
          </a:prstGeom>
        </p:spPr>
      </p:pic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FBD3A1D5-0251-5584-FD12-820F12BC7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8" y="6211378"/>
            <a:ext cx="1991304" cy="646622"/>
          </a:xfrm>
          <a:prstGeom prst="rect">
            <a:avLst/>
          </a:prstGeom>
        </p:spPr>
      </p:pic>
      <p:pic>
        <p:nvPicPr>
          <p:cNvPr id="14342" name="Picture 6" descr="Mobile Phone Addiction Images – Browse 112,034 Stock Photos, Vectors, and  Video | Adobe Stock">
            <a:extLst>
              <a:ext uri="{FF2B5EF4-FFF2-40B4-BE49-F238E27FC236}">
                <a16:creationId xmlns:a16="http://schemas.microsoft.com/office/drawing/2014/main" id="{E32F38DB-F27F-BCA1-54AE-61C390233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56" y="4797717"/>
            <a:ext cx="3113316" cy="206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Growing Your Online Social Community Effectively">
            <a:extLst>
              <a:ext uri="{FF2B5EF4-FFF2-40B4-BE49-F238E27FC236}">
                <a16:creationId xmlns:a16="http://schemas.microsoft.com/office/drawing/2014/main" id="{351BD04F-CD93-7770-621B-0AC4A08BC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800" y="1214902"/>
            <a:ext cx="2989827" cy="14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225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98FF-8E4D-7DC4-2A4E-76DAF5B1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Identitet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7A31-6A4F-3462-0512-71821918F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078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/>
              <a:t>Neposrednost</a:t>
            </a:r>
            <a:r>
              <a:rPr lang="en-US" dirty="0"/>
              <a:t> </a:t>
            </a:r>
            <a:r>
              <a:rPr lang="en-US" dirty="0" err="1"/>
              <a:t>zavičaja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odrastanja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Lokalni</a:t>
            </a:r>
            <a:r>
              <a:rPr lang="en-US" dirty="0"/>
              <a:t> – </a:t>
            </a:r>
            <a:r>
              <a:rPr lang="en-US" dirty="0" err="1"/>
              <a:t>zavičajni</a:t>
            </a:r>
            <a:r>
              <a:rPr lang="en-US" dirty="0"/>
              <a:t> – </a:t>
            </a:r>
            <a:r>
              <a:rPr lang="en-US" dirty="0" err="1"/>
              <a:t>regionalni</a:t>
            </a:r>
            <a:r>
              <a:rPr lang="en-US" dirty="0"/>
              <a:t> ?</a:t>
            </a:r>
          </a:p>
          <a:p>
            <a:endParaRPr lang="en-US" dirty="0"/>
          </a:p>
          <a:p>
            <a:r>
              <a:rPr lang="en-US" dirty="0" err="1"/>
              <a:t>Autentičnost</a:t>
            </a:r>
            <a:r>
              <a:rPr lang="en-US" dirty="0"/>
              <a:t> - </a:t>
            </a:r>
            <a:r>
              <a:rPr lang="en-US" dirty="0" err="1"/>
              <a:t>stabilnost</a:t>
            </a:r>
            <a:endParaRPr lang="en-US" dirty="0"/>
          </a:p>
          <a:p>
            <a:endParaRPr lang="en-US" dirty="0"/>
          </a:p>
          <a:p>
            <a:r>
              <a:rPr lang="en-US" i="1" dirty="0" err="1"/>
              <a:t>Drugotnost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nacionalnog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   </a:t>
            </a:r>
            <a:r>
              <a:rPr lang="en-US" dirty="0" err="1"/>
              <a:t>okvira</a:t>
            </a:r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2E3A391-A9B4-A681-83AE-6C54590E1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0"/>
            <a:ext cx="2216362" cy="709236"/>
          </a:xfrm>
          <a:prstGeom prst="rect">
            <a:avLst/>
          </a:prstGeom>
        </p:spPr>
      </p:pic>
      <p:pic>
        <p:nvPicPr>
          <p:cNvPr id="5" name="Picture 4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40DF1032-EB3E-7BC4-AE1F-6A9E5317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72" y="38572"/>
            <a:ext cx="590684" cy="590684"/>
          </a:xfrm>
          <a:prstGeom prst="rect">
            <a:avLst/>
          </a:prstGeom>
        </p:spPr>
      </p:pic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FBD3A1D5-0251-5584-FD12-820F12BC7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8" y="6211378"/>
            <a:ext cx="1991304" cy="646622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FBCABC9-0833-719F-DCE5-E912B4CE38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984382"/>
              </p:ext>
            </p:extLst>
          </p:nvPr>
        </p:nvGraphicFramePr>
        <p:xfrm>
          <a:off x="5918653" y="3063724"/>
          <a:ext cx="6219371" cy="379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910387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704F6C43-9B31-FE99-CF99-A82D7F74E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0"/>
            <a:ext cx="2216362" cy="709236"/>
          </a:xfrm>
          <a:prstGeom prst="rect">
            <a:avLst/>
          </a:prstGeom>
        </p:spPr>
      </p:pic>
      <p:pic>
        <p:nvPicPr>
          <p:cNvPr id="5" name="Picture 4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AA22C76E-9B23-2854-9548-60DB48273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72" y="38572"/>
            <a:ext cx="590684" cy="590684"/>
          </a:xfrm>
          <a:prstGeom prst="rect">
            <a:avLst/>
          </a:prstGeom>
        </p:spPr>
      </p:pic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CF8D13E7-9282-5C89-02DE-1C7553226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8" y="6211378"/>
            <a:ext cx="1991304" cy="646622"/>
          </a:xfrm>
          <a:prstGeom prst="rect">
            <a:avLst/>
          </a:prstGeom>
        </p:spPr>
      </p:pic>
      <p:sp>
        <p:nvSpPr>
          <p:cNvPr id="23" name="Oval 4">
            <a:extLst>
              <a:ext uri="{FF2B5EF4-FFF2-40B4-BE49-F238E27FC236}">
                <a16:creationId xmlns:a16="http://schemas.microsoft.com/office/drawing/2014/main" id="{0B57E5C1-4803-9E86-DA3E-A8B057C31582}"/>
              </a:ext>
            </a:extLst>
          </p:cNvPr>
          <p:cNvSpPr txBox="1"/>
          <p:nvPr/>
        </p:nvSpPr>
        <p:spPr>
          <a:xfrm>
            <a:off x="4607574" y="2017486"/>
            <a:ext cx="2976851" cy="245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40030" tIns="240030" rIns="240030" bIns="240030" numCol="1" spcCol="1270" anchor="ctr" anchorCtr="0">
            <a:noAutofit/>
          </a:bodyPr>
          <a:lstStyle/>
          <a:p>
            <a:pPr marL="0" lvl="0" indent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 err="1"/>
              <a:t>Zavičaj</a:t>
            </a:r>
            <a:r>
              <a:rPr lang="en-US" sz="4800" kern="1200" dirty="0"/>
              <a:t> ?</a:t>
            </a:r>
            <a:endParaRPr lang="hr-HR" sz="4000" kern="1200" dirty="0"/>
          </a:p>
        </p:txBody>
      </p:sp>
    </p:spTree>
    <p:extLst>
      <p:ext uri="{BB962C8B-B14F-4D97-AF65-F5344CB8AC3E}">
        <p14:creationId xmlns:p14="http://schemas.microsoft.com/office/powerpoint/2010/main" val="20805764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7A31-6A4F-3462-0512-71821918F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6946"/>
          </a:xfrm>
        </p:spPr>
        <p:txBody>
          <a:bodyPr/>
          <a:lstStyle/>
          <a:p>
            <a:r>
              <a:rPr lang="en-US" dirty="0" err="1"/>
              <a:t>Neuhvatljivost</a:t>
            </a:r>
            <a:r>
              <a:rPr lang="en-US" dirty="0"/>
              <a:t> </a:t>
            </a:r>
            <a:r>
              <a:rPr lang="en-US" dirty="0" err="1"/>
              <a:t>globalne</a:t>
            </a:r>
            <a:r>
              <a:rPr lang="en-US" dirty="0"/>
              <a:t> </a:t>
            </a:r>
            <a:r>
              <a:rPr lang="en-US" dirty="0" err="1"/>
              <a:t>kulture</a:t>
            </a:r>
            <a:r>
              <a:rPr lang="en-US" dirty="0"/>
              <a:t>: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err="1"/>
              <a:t>brze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snažne</a:t>
            </a:r>
            <a:r>
              <a:rPr lang="en-US" sz="2800" dirty="0"/>
              <a:t> </a:t>
            </a:r>
            <a:r>
              <a:rPr lang="en-US" sz="2800" dirty="0" err="1"/>
              <a:t>promjene</a:t>
            </a:r>
            <a:endParaRPr lang="en-US" sz="28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err="1"/>
              <a:t>višestruki</a:t>
            </a:r>
            <a:r>
              <a:rPr lang="en-US" sz="2800" dirty="0"/>
              <a:t> </a:t>
            </a:r>
            <a:r>
              <a:rPr lang="en-US" sz="2800" dirty="0" err="1"/>
              <a:t>utjecaji</a:t>
            </a:r>
            <a:endParaRPr lang="en-US" sz="28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err="1"/>
              <a:t>borbe</a:t>
            </a:r>
            <a:r>
              <a:rPr lang="en-US" sz="2800" dirty="0"/>
              <a:t> </a:t>
            </a:r>
            <a:r>
              <a:rPr lang="en-US" sz="2800" dirty="0" err="1"/>
              <a:t>sfera</a:t>
            </a:r>
            <a:r>
              <a:rPr lang="en-US" sz="2800" dirty="0"/>
              <a:t> </a:t>
            </a:r>
            <a:r>
              <a:rPr lang="en-US" sz="2800" dirty="0" err="1"/>
              <a:t>utjecaja</a:t>
            </a:r>
            <a:endParaRPr lang="en-US" sz="28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err="1"/>
              <a:t>ubrzani</a:t>
            </a:r>
            <a:r>
              <a:rPr lang="en-US" sz="2800" dirty="0"/>
              <a:t> </a:t>
            </a:r>
            <a:r>
              <a:rPr lang="en-US" sz="2800" dirty="0" err="1"/>
              <a:t>trendovi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Postojanost</a:t>
            </a:r>
            <a:r>
              <a:rPr lang="en-US" dirty="0"/>
              <a:t> </a:t>
            </a:r>
            <a:r>
              <a:rPr lang="en-US" dirty="0" err="1"/>
              <a:t>zavičajne</a:t>
            </a:r>
            <a:r>
              <a:rPr lang="en-US" dirty="0"/>
              <a:t> </a:t>
            </a:r>
            <a:r>
              <a:rPr lang="en-US" dirty="0" err="1"/>
              <a:t>kulture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okosnice</a:t>
            </a:r>
            <a:r>
              <a:rPr lang="en-US" dirty="0"/>
              <a:t> </a:t>
            </a:r>
            <a:r>
              <a:rPr lang="en-US" dirty="0" err="1"/>
              <a:t>osobnog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temelja</a:t>
            </a:r>
            <a:r>
              <a:rPr lang="en-US" dirty="0"/>
              <a:t> </a:t>
            </a:r>
            <a:r>
              <a:rPr lang="en-US" dirty="0" err="1"/>
              <a:t>nacionalnog</a:t>
            </a:r>
            <a:r>
              <a:rPr lang="en-US" dirty="0"/>
              <a:t> </a:t>
            </a:r>
            <a:r>
              <a:rPr lang="en-US" dirty="0" err="1"/>
              <a:t>identieta</a:t>
            </a:r>
            <a:endParaRPr lang="en-US" dirty="0"/>
          </a:p>
          <a:p>
            <a:r>
              <a:rPr lang="en-US" dirty="0" err="1"/>
              <a:t>Brendiranje</a:t>
            </a:r>
            <a:r>
              <a:rPr lang="en-US" dirty="0"/>
              <a:t> </a:t>
            </a:r>
            <a:r>
              <a:rPr lang="en-US" dirty="0" err="1"/>
              <a:t>zasebnosti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autentičnosti</a:t>
            </a:r>
            <a:endParaRPr lang="en-US" dirty="0"/>
          </a:p>
          <a:p>
            <a:endParaRPr lang="hr-HR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2E3A391-A9B4-A681-83AE-6C54590E1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0"/>
            <a:ext cx="2216362" cy="709236"/>
          </a:xfrm>
          <a:prstGeom prst="rect">
            <a:avLst/>
          </a:prstGeom>
        </p:spPr>
      </p:pic>
      <p:pic>
        <p:nvPicPr>
          <p:cNvPr id="5" name="Picture 4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40DF1032-EB3E-7BC4-AE1F-6A9E5317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72" y="38572"/>
            <a:ext cx="590684" cy="590684"/>
          </a:xfrm>
          <a:prstGeom prst="rect">
            <a:avLst/>
          </a:prstGeom>
        </p:spPr>
      </p:pic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FBD3A1D5-0251-5584-FD12-820F12BC7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8" y="6211378"/>
            <a:ext cx="1991304" cy="64662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CD79C3C-39BD-7800-E30E-DC7D0DD3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Zavičaj</a:t>
            </a:r>
            <a:r>
              <a:rPr lang="en-US" dirty="0"/>
              <a:t> u </a:t>
            </a:r>
            <a:r>
              <a:rPr lang="en-US" dirty="0" err="1"/>
              <a:t>globalnom</a:t>
            </a:r>
            <a:r>
              <a:rPr lang="en-US" dirty="0"/>
              <a:t> </a:t>
            </a:r>
            <a:r>
              <a:rPr lang="en-US" dirty="0" err="1"/>
              <a:t>svijetu</a:t>
            </a:r>
            <a:endParaRPr lang="hr-HR" dirty="0"/>
          </a:p>
        </p:txBody>
      </p:sp>
      <p:pic>
        <p:nvPicPr>
          <p:cNvPr id="1026" name="Picture 2" descr="Local vs Global - how to do business internationally">
            <a:extLst>
              <a:ext uri="{FF2B5EF4-FFF2-40B4-BE49-F238E27FC236}">
                <a16:creationId xmlns:a16="http://schemas.microsoft.com/office/drawing/2014/main" id="{018FFFB2-05F0-3207-DE31-90BE8547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79" y="1901372"/>
            <a:ext cx="4280335" cy="245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6007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32E3A391-A9B4-A681-83AE-6C54590E1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0"/>
            <a:ext cx="2216362" cy="709236"/>
          </a:xfrm>
          <a:prstGeom prst="rect">
            <a:avLst/>
          </a:prstGeom>
        </p:spPr>
      </p:pic>
      <p:pic>
        <p:nvPicPr>
          <p:cNvPr id="5" name="Picture 4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40DF1032-EB3E-7BC4-AE1F-6A9E5317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72" y="38572"/>
            <a:ext cx="590684" cy="590684"/>
          </a:xfrm>
          <a:prstGeom prst="rect">
            <a:avLst/>
          </a:prstGeom>
        </p:spPr>
      </p:pic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FBD3A1D5-0251-5584-FD12-820F12BC7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8" y="6211378"/>
            <a:ext cx="1991304" cy="646622"/>
          </a:xfrm>
          <a:prstGeom prst="rect">
            <a:avLst/>
          </a:prstGeom>
        </p:spPr>
      </p:pic>
      <p:pic>
        <p:nvPicPr>
          <p:cNvPr id="2" name="Picture 2" descr="Council of Europe | Facebook">
            <a:extLst>
              <a:ext uri="{FF2B5EF4-FFF2-40B4-BE49-F238E27FC236}">
                <a16:creationId xmlns:a16="http://schemas.microsoft.com/office/drawing/2014/main" id="{46C3A723-4D73-3D66-9EA9-31215AAFC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53" y="148795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9CB39B-2FD3-0D81-4613-56CC49E4662E}"/>
              </a:ext>
            </a:extLst>
          </p:cNvPr>
          <p:cNvSpPr txBox="1"/>
          <p:nvPr/>
        </p:nvSpPr>
        <p:spPr>
          <a:xfrm>
            <a:off x="704179" y="1768314"/>
            <a:ext cx="3717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2001. </a:t>
            </a:r>
            <a:endParaRPr lang="hr-HR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CEA008-DB1D-DC1A-D9C1-2973F75A9718}"/>
              </a:ext>
            </a:extLst>
          </p:cNvPr>
          <p:cNvSpPr txBox="1"/>
          <p:nvPr/>
        </p:nvSpPr>
        <p:spPr>
          <a:xfrm>
            <a:off x="7600206" y="1768314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2020</a:t>
            </a:r>
            <a:r>
              <a:rPr lang="en-US" dirty="0"/>
              <a:t>.</a:t>
            </a:r>
            <a:endParaRPr lang="hr-H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2596E1-59DB-FA1B-CE67-137B9D87F30E}"/>
              </a:ext>
            </a:extLst>
          </p:cNvPr>
          <p:cNvSpPr txBox="1"/>
          <p:nvPr/>
        </p:nvSpPr>
        <p:spPr>
          <a:xfrm>
            <a:off x="444617" y="2469314"/>
            <a:ext cx="706623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Nacionalni identitet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Čimbenik pomirenja europskih naroda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Promicanje tolerancije, ljudskih prava i </a:t>
            </a:r>
          </a:p>
          <a:p>
            <a:r>
              <a:rPr lang="hr-HR" dirty="0"/>
              <a:t>demokracije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Izgradnja Europe temeljene na zajedničkom nasljeđu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Podizanje ‘’europske svijesti’’ učenicima, ali otvorenu za ostatak svijeta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Borba protiv predrasuda prema drugim narodima, religijama i </a:t>
            </a:r>
          </a:p>
          <a:p>
            <a:r>
              <a:rPr lang="en-US" dirty="0"/>
              <a:t>š</a:t>
            </a:r>
            <a:r>
              <a:rPr lang="hr-HR" dirty="0" err="1"/>
              <a:t>kolama</a:t>
            </a:r>
            <a:r>
              <a:rPr lang="hr-HR" dirty="0"/>
              <a:t> mišljenja u povijesnom razvoju Europe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Borba</a:t>
            </a:r>
            <a:r>
              <a:rPr lang="en-US" dirty="0"/>
              <a:t> za </a:t>
            </a:r>
            <a:r>
              <a:rPr lang="en-US" dirty="0" err="1"/>
              <a:t>sprečavanje</a:t>
            </a:r>
            <a:r>
              <a:rPr lang="en-US" dirty="0"/>
              <a:t> </a:t>
            </a:r>
            <a:r>
              <a:rPr lang="en-US" dirty="0" err="1"/>
              <a:t>ponavljanja</a:t>
            </a:r>
            <a:r>
              <a:rPr lang="en-US" dirty="0"/>
              <a:t> </a:t>
            </a:r>
            <a:r>
              <a:rPr lang="en-US" dirty="0" err="1"/>
              <a:t>razornih</a:t>
            </a:r>
            <a:r>
              <a:rPr lang="en-US" dirty="0"/>
              <a:t> </a:t>
            </a:r>
            <a:r>
              <a:rPr lang="en-US" dirty="0" err="1"/>
              <a:t>događaja</a:t>
            </a:r>
            <a:r>
              <a:rPr lang="en-US" dirty="0"/>
              <a:t> 20. </a:t>
            </a:r>
            <a:r>
              <a:rPr lang="en-US" dirty="0" err="1"/>
              <a:t>stoljeća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holokaust</a:t>
            </a:r>
            <a:r>
              <a:rPr lang="en-US" dirty="0"/>
              <a:t>, genocide, </a:t>
            </a:r>
            <a:r>
              <a:rPr lang="en-US" dirty="0" err="1"/>
              <a:t>etnička</a:t>
            </a:r>
            <a:r>
              <a:rPr lang="en-US" dirty="0"/>
              <a:t> </a:t>
            </a:r>
            <a:r>
              <a:rPr lang="en-US" dirty="0" err="1"/>
              <a:t>čišćenja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1F940F-3332-213B-D6B9-24323522AA11}"/>
              </a:ext>
            </a:extLst>
          </p:cNvPr>
          <p:cNvSpPr txBox="1"/>
          <p:nvPr/>
        </p:nvSpPr>
        <p:spPr>
          <a:xfrm>
            <a:off x="7727974" y="2469314"/>
            <a:ext cx="3837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Grupni</a:t>
            </a:r>
            <a:r>
              <a:rPr lang="en-US" dirty="0"/>
              <a:t> </a:t>
            </a:r>
            <a:r>
              <a:rPr lang="en-US" dirty="0" err="1"/>
              <a:t>identitet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Čimbenik</a:t>
            </a:r>
            <a:r>
              <a:rPr lang="en-US" dirty="0"/>
              <a:t> </a:t>
            </a:r>
            <a:r>
              <a:rPr lang="en-US" dirty="0" err="1"/>
              <a:t>pomirenja</a:t>
            </a:r>
            <a:r>
              <a:rPr lang="en-US" dirty="0"/>
              <a:t> </a:t>
            </a:r>
            <a:r>
              <a:rPr lang="en-US" dirty="0" err="1"/>
              <a:t>grupacija</a:t>
            </a:r>
            <a:r>
              <a:rPr lang="en-US" dirty="0"/>
              <a:t> </a:t>
            </a:r>
            <a:r>
              <a:rPr lang="en-US" dirty="0" err="1"/>
              <a:t>pojedinih</a:t>
            </a:r>
            <a:r>
              <a:rPr lang="en-US" dirty="0"/>
              <a:t> </a:t>
            </a:r>
            <a:r>
              <a:rPr lang="en-US" dirty="0" err="1"/>
              <a:t>naroda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Promicanje</a:t>
            </a:r>
            <a:r>
              <a:rPr lang="en-US" dirty="0"/>
              <a:t> </a:t>
            </a:r>
            <a:r>
              <a:rPr lang="en-US" dirty="0" err="1"/>
              <a:t>različitosti</a:t>
            </a:r>
            <a:r>
              <a:rPr lang="en-US" dirty="0"/>
              <a:t>, </a:t>
            </a:r>
            <a:r>
              <a:rPr lang="en-US" dirty="0" err="1"/>
              <a:t>inkluzivnosti</a:t>
            </a:r>
            <a:r>
              <a:rPr lang="en-US" dirty="0"/>
              <a:t> i </a:t>
            </a:r>
            <a:r>
              <a:rPr lang="en-US" dirty="0" err="1"/>
              <a:t>demokracije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Podizanje</a:t>
            </a:r>
            <a:r>
              <a:rPr lang="en-US" dirty="0"/>
              <a:t> </a:t>
            </a:r>
            <a:r>
              <a:rPr lang="en-US" dirty="0" err="1"/>
              <a:t>svijesti</a:t>
            </a:r>
            <a:r>
              <a:rPr lang="en-US" dirty="0"/>
              <a:t> o </a:t>
            </a:r>
            <a:r>
              <a:rPr lang="en-US" dirty="0" err="1"/>
              <a:t>rasizmu</a:t>
            </a:r>
            <a:r>
              <a:rPr lang="en-US" dirty="0"/>
              <a:t>, </a:t>
            </a:r>
            <a:r>
              <a:rPr lang="en-US" dirty="0" err="1"/>
              <a:t>potlačenim</a:t>
            </a:r>
            <a:r>
              <a:rPr lang="en-US" dirty="0"/>
              <a:t> i </a:t>
            </a:r>
            <a:r>
              <a:rPr lang="en-US" dirty="0" err="1"/>
              <a:t>marginaliziranim</a:t>
            </a:r>
            <a:r>
              <a:rPr lang="en-US" dirty="0"/>
              <a:t> </a:t>
            </a:r>
            <a:r>
              <a:rPr lang="en-US" dirty="0" err="1"/>
              <a:t>skupinama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Nošenje</a:t>
            </a:r>
            <a:r>
              <a:rPr lang="en-US" dirty="0"/>
              <a:t> s </a:t>
            </a:r>
            <a:r>
              <a:rPr lang="en-US" dirty="0" err="1"/>
              <a:t>teretom</a:t>
            </a:r>
            <a:r>
              <a:rPr lang="en-US" dirty="0"/>
              <a:t> ‘’</a:t>
            </a:r>
            <a:r>
              <a:rPr lang="en-US" dirty="0" err="1"/>
              <a:t>europske</a:t>
            </a:r>
            <a:r>
              <a:rPr lang="en-US" dirty="0"/>
              <a:t> </a:t>
            </a:r>
            <a:r>
              <a:rPr lang="en-US" dirty="0" err="1"/>
              <a:t>krivnje</a:t>
            </a:r>
            <a:r>
              <a:rPr lang="en-US" dirty="0"/>
              <a:t>’’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kolonijalnih</a:t>
            </a:r>
            <a:r>
              <a:rPr lang="en-US" dirty="0"/>
              <a:t> </a:t>
            </a:r>
            <a:r>
              <a:rPr lang="en-US" dirty="0" err="1"/>
              <a:t>zločina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763C68E-15A7-EE03-4824-3E227011B5B6}"/>
              </a:ext>
            </a:extLst>
          </p:cNvPr>
          <p:cNvSpPr/>
          <p:nvPr/>
        </p:nvSpPr>
        <p:spPr>
          <a:xfrm rot="2332595">
            <a:off x="2729762" y="5512357"/>
            <a:ext cx="564022" cy="265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5EFF09B-CBFE-3E7E-7CCC-2EE4136DC01A}"/>
              </a:ext>
            </a:extLst>
          </p:cNvPr>
          <p:cNvSpPr/>
          <p:nvPr/>
        </p:nvSpPr>
        <p:spPr>
          <a:xfrm rot="8458912">
            <a:off x="8111395" y="5512024"/>
            <a:ext cx="564022" cy="265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B852C6-01ED-1A9D-93F1-B24C4BB79D42}"/>
              </a:ext>
            </a:extLst>
          </p:cNvPr>
          <p:cNvSpPr txBox="1"/>
          <p:nvPr/>
        </p:nvSpPr>
        <p:spPr>
          <a:xfrm>
            <a:off x="1348359" y="5786415"/>
            <a:ext cx="10688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Razvoj </a:t>
            </a:r>
            <a:r>
              <a:rPr lang="en-US" sz="2400" dirty="0" err="1"/>
              <a:t>odgovornog</a:t>
            </a:r>
            <a:r>
              <a:rPr lang="sr-Latn-RS" sz="2400" dirty="0"/>
              <a:t> demokratskog građanina</a:t>
            </a:r>
            <a:r>
              <a:rPr lang="en-US" sz="2400" dirty="0"/>
              <a:t> </a:t>
            </a:r>
            <a:r>
              <a:rPr lang="en-US" sz="2400" dirty="0" err="1"/>
              <a:t>kreće</a:t>
            </a:r>
            <a:r>
              <a:rPr lang="en-US" sz="2400" dirty="0"/>
              <a:t> od </a:t>
            </a:r>
            <a:r>
              <a:rPr lang="en-US" sz="2400" dirty="0" err="1"/>
              <a:t>lokalne</a:t>
            </a:r>
            <a:r>
              <a:rPr lang="en-US" sz="2400" dirty="0"/>
              <a:t> </a:t>
            </a:r>
            <a:r>
              <a:rPr lang="en-US" sz="2400" dirty="0" err="1"/>
              <a:t>zajednice</a:t>
            </a:r>
            <a:endParaRPr lang="sr-Latn-RS" sz="24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0E474A8-F28D-7E1D-F1F1-3969537E6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Zavičaj</a:t>
            </a:r>
            <a:r>
              <a:rPr lang="en-US" dirty="0"/>
              <a:t> u </a:t>
            </a:r>
            <a:r>
              <a:rPr lang="en-US" dirty="0" err="1"/>
              <a:t>globalnom</a:t>
            </a:r>
            <a:r>
              <a:rPr lang="en-US" dirty="0"/>
              <a:t> </a:t>
            </a:r>
            <a:r>
              <a:rPr lang="en-US" dirty="0" err="1"/>
              <a:t>svijetu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8433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32E3A391-A9B4-A681-83AE-6C54590E1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0"/>
            <a:ext cx="2216362" cy="709236"/>
          </a:xfrm>
          <a:prstGeom prst="rect">
            <a:avLst/>
          </a:prstGeom>
        </p:spPr>
      </p:pic>
      <p:pic>
        <p:nvPicPr>
          <p:cNvPr id="5" name="Picture 4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40DF1032-EB3E-7BC4-AE1F-6A9E5317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72" y="38572"/>
            <a:ext cx="590684" cy="590684"/>
          </a:xfrm>
          <a:prstGeom prst="rect">
            <a:avLst/>
          </a:prstGeom>
        </p:spPr>
      </p:pic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FBD3A1D5-0251-5584-FD12-820F12BC7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8" y="6211378"/>
            <a:ext cx="1991304" cy="64662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CD79C3C-39BD-7800-E30E-DC7D0DD3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Zavičaj</a:t>
            </a:r>
            <a:r>
              <a:rPr lang="en-US" dirty="0"/>
              <a:t> u </a:t>
            </a:r>
            <a:r>
              <a:rPr lang="en-US" dirty="0" err="1"/>
              <a:t>globalnom</a:t>
            </a:r>
            <a:r>
              <a:rPr lang="en-US" dirty="0"/>
              <a:t> </a:t>
            </a:r>
            <a:r>
              <a:rPr lang="en-US" dirty="0" err="1"/>
              <a:t>svijetu</a:t>
            </a:r>
            <a:endParaRPr lang="hr-HR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D6BCBB8-2131-9494-352D-7C15B45F47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0016213"/>
              </p:ext>
            </p:extLst>
          </p:nvPr>
        </p:nvGraphicFramePr>
        <p:xfrm>
          <a:off x="399143" y="1690688"/>
          <a:ext cx="11430000" cy="4894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D5884BE-D09F-0A56-060E-F183AAF6ECC1}"/>
              </a:ext>
            </a:extLst>
          </p:cNvPr>
          <p:cNvSpPr/>
          <p:nvPr/>
        </p:nvSpPr>
        <p:spPr>
          <a:xfrm>
            <a:off x="4955784" y="2443956"/>
            <a:ext cx="228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Zavičaj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215DF8C-55B0-DBD9-6DAB-D858B8056088}"/>
              </a:ext>
            </a:extLst>
          </p:cNvPr>
          <p:cNvCxnSpPr>
            <a:cxnSpLocks/>
          </p:cNvCxnSpPr>
          <p:nvPr/>
        </p:nvCxnSpPr>
        <p:spPr>
          <a:xfrm>
            <a:off x="3345543" y="2227943"/>
            <a:ext cx="1349828" cy="47171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1C86B9-7EB4-57F0-3FD8-5EC79CF981A5}"/>
              </a:ext>
            </a:extLst>
          </p:cNvPr>
          <p:cNvCxnSpPr>
            <a:cxnSpLocks/>
          </p:cNvCxnSpPr>
          <p:nvPr/>
        </p:nvCxnSpPr>
        <p:spPr>
          <a:xfrm flipH="1">
            <a:off x="7373258" y="2227943"/>
            <a:ext cx="1349828" cy="47171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6583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BC882AB4-ACBC-F7AE-4E68-7230E3EEA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136" y="3459842"/>
            <a:ext cx="2229045" cy="13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7A31-6A4F-3462-0512-71821918F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6946"/>
          </a:xfrm>
        </p:spPr>
        <p:txBody>
          <a:bodyPr/>
          <a:lstStyle/>
          <a:p>
            <a:r>
              <a:rPr lang="en-US" dirty="0" err="1"/>
              <a:t>Misli</a:t>
            </a:r>
            <a:r>
              <a:rPr lang="en-US" dirty="0"/>
              <a:t> </a:t>
            </a:r>
            <a:r>
              <a:rPr lang="en-US" dirty="0" err="1"/>
              <a:t>globalno</a:t>
            </a:r>
            <a:r>
              <a:rPr lang="en-US" dirty="0"/>
              <a:t>, </a:t>
            </a:r>
            <a:r>
              <a:rPr lang="en-US" dirty="0" err="1"/>
              <a:t>djeluj</a:t>
            </a:r>
            <a:r>
              <a:rPr lang="en-US" dirty="0"/>
              <a:t> </a:t>
            </a:r>
            <a:r>
              <a:rPr lang="en-US" dirty="0" err="1"/>
              <a:t>lokalno</a:t>
            </a:r>
            <a:r>
              <a:rPr lang="en-US" dirty="0"/>
              <a:t> ?</a:t>
            </a:r>
          </a:p>
          <a:p>
            <a:endParaRPr lang="en-US" dirty="0"/>
          </a:p>
          <a:p>
            <a:r>
              <a:rPr lang="en-US" dirty="0" err="1"/>
              <a:t>Električna</a:t>
            </a:r>
            <a:r>
              <a:rPr lang="en-US" dirty="0"/>
              <a:t> tambura ?</a:t>
            </a:r>
          </a:p>
          <a:p>
            <a:endParaRPr lang="en-US" dirty="0"/>
          </a:p>
          <a:p>
            <a:r>
              <a:rPr lang="en-US" dirty="0" err="1"/>
              <a:t>Lokalni</a:t>
            </a:r>
            <a:r>
              <a:rPr lang="en-US" dirty="0"/>
              <a:t> </a:t>
            </a:r>
            <a:r>
              <a:rPr lang="en-US" dirty="0" err="1"/>
              <a:t>tiktok</a:t>
            </a:r>
            <a:r>
              <a:rPr lang="en-US" dirty="0"/>
              <a:t> </a:t>
            </a:r>
            <a:r>
              <a:rPr lang="en-US" dirty="0" err="1"/>
              <a:t>izazovi</a:t>
            </a:r>
            <a:r>
              <a:rPr lang="en-US" dirty="0"/>
              <a:t> ?</a:t>
            </a:r>
          </a:p>
          <a:p>
            <a:endParaRPr lang="en-US" dirty="0"/>
          </a:p>
          <a:p>
            <a:r>
              <a:rPr lang="en-US" dirty="0" err="1"/>
              <a:t>Mobilni</a:t>
            </a:r>
            <a:r>
              <a:rPr lang="en-US" dirty="0"/>
              <a:t> </a:t>
            </a:r>
            <a:r>
              <a:rPr lang="en-US" dirty="0" err="1"/>
              <a:t>zavičaj</a:t>
            </a:r>
            <a:r>
              <a:rPr lang="en-US" dirty="0"/>
              <a:t>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2E3A391-A9B4-A681-83AE-6C54590E1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0"/>
            <a:ext cx="2216362" cy="709236"/>
          </a:xfrm>
          <a:prstGeom prst="rect">
            <a:avLst/>
          </a:prstGeom>
        </p:spPr>
      </p:pic>
      <p:pic>
        <p:nvPicPr>
          <p:cNvPr id="5" name="Picture 4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40DF1032-EB3E-7BC4-AE1F-6A9E53173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72" y="38572"/>
            <a:ext cx="590684" cy="590684"/>
          </a:xfrm>
          <a:prstGeom prst="rect">
            <a:avLst/>
          </a:prstGeom>
        </p:spPr>
      </p:pic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FBD3A1D5-0251-5584-FD12-820F12BC7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8" y="6211378"/>
            <a:ext cx="1991304" cy="64662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CD79C3C-39BD-7800-E30E-DC7D0DD3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Zavičaj</a:t>
            </a:r>
            <a:r>
              <a:rPr lang="en-US" dirty="0"/>
              <a:t> u </a:t>
            </a:r>
            <a:r>
              <a:rPr lang="en-US" dirty="0" err="1"/>
              <a:t>globalnom</a:t>
            </a:r>
            <a:r>
              <a:rPr lang="en-US" dirty="0"/>
              <a:t> </a:t>
            </a:r>
            <a:r>
              <a:rPr lang="en-US" dirty="0" err="1"/>
              <a:t>svijetu</a:t>
            </a:r>
            <a:endParaRPr lang="hr-HR" dirty="0"/>
          </a:p>
        </p:txBody>
      </p:sp>
      <p:pic>
        <p:nvPicPr>
          <p:cNvPr id="7170" name="Picture 2" descr="Može biti slika sljedećeg: tekst">
            <a:extLst>
              <a:ext uri="{FF2B5EF4-FFF2-40B4-BE49-F238E27FC236}">
                <a16:creationId xmlns:a16="http://schemas.microsoft.com/office/drawing/2014/main" id="{8CF2FF0E-310C-D223-30E0-BD54A7FDF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91" y="1690687"/>
            <a:ext cx="3134546" cy="204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ikTok Logo tik tok Download png">
            <a:extLst>
              <a:ext uri="{FF2B5EF4-FFF2-40B4-BE49-F238E27FC236}">
                <a16:creationId xmlns:a16="http://schemas.microsoft.com/office/drawing/2014/main" id="{54411FF7-2F67-04A1-C5E6-8F82A2053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928" y="3872365"/>
            <a:ext cx="1637071" cy="184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373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C70A48-CABD-B755-1AFD-EF166B986B9F}"/>
              </a:ext>
            </a:extLst>
          </p:cNvPr>
          <p:cNvSpPr/>
          <p:nvPr/>
        </p:nvSpPr>
        <p:spPr>
          <a:xfrm>
            <a:off x="4863700" y="4336812"/>
            <a:ext cx="2464594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2E3A391-A9B4-A681-83AE-6C54590E1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0"/>
            <a:ext cx="2216362" cy="709236"/>
          </a:xfrm>
          <a:prstGeom prst="rect">
            <a:avLst/>
          </a:prstGeom>
        </p:spPr>
      </p:pic>
      <p:pic>
        <p:nvPicPr>
          <p:cNvPr id="5" name="Picture 4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40DF1032-EB3E-7BC4-AE1F-6A9E5317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72" y="38572"/>
            <a:ext cx="590684" cy="590684"/>
          </a:xfrm>
          <a:prstGeom prst="rect">
            <a:avLst/>
          </a:prstGeom>
        </p:spPr>
      </p:pic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FBD3A1D5-0251-5584-FD12-820F12BC7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8" y="6211378"/>
            <a:ext cx="1991304" cy="64662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CD79C3C-39BD-7800-E30E-DC7D0DD3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Zavičaj</a:t>
            </a:r>
            <a:r>
              <a:rPr lang="en-US" dirty="0"/>
              <a:t> u </a:t>
            </a:r>
            <a:r>
              <a:rPr lang="en-US" dirty="0" err="1"/>
              <a:t>globalnom</a:t>
            </a:r>
            <a:r>
              <a:rPr lang="en-US" dirty="0"/>
              <a:t> </a:t>
            </a:r>
            <a:r>
              <a:rPr lang="en-US" dirty="0" err="1"/>
              <a:t>svijetu</a:t>
            </a:r>
            <a:endParaRPr lang="hr-H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1BA727-F510-1192-B13A-8CD4558A3DFB}"/>
              </a:ext>
            </a:extLst>
          </p:cNvPr>
          <p:cNvSpPr/>
          <p:nvPr/>
        </p:nvSpPr>
        <p:spPr>
          <a:xfrm>
            <a:off x="4802311" y="1639595"/>
            <a:ext cx="2587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Zadatak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284E70-89CA-90EB-5329-6E323DD6FAD7}"/>
              </a:ext>
            </a:extLst>
          </p:cNvPr>
          <p:cNvSpPr/>
          <p:nvPr/>
        </p:nvSpPr>
        <p:spPr>
          <a:xfrm>
            <a:off x="2488298" y="2750753"/>
            <a:ext cx="72154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Zavičaj</a:t>
            </a: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 </a:t>
            </a:r>
            <a:r>
              <a:rPr lang="en-US" sz="28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odgoju</a:t>
            </a: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obrazovanju</a:t>
            </a:r>
            <a:endParaRPr lang="hr-HR" sz="2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C67E0A-84ED-C9FF-0A15-A212E2CD0BE6}"/>
              </a:ext>
            </a:extLst>
          </p:cNvPr>
          <p:cNvSpPr/>
          <p:nvPr/>
        </p:nvSpPr>
        <p:spPr>
          <a:xfrm>
            <a:off x="5179785" y="4409347"/>
            <a:ext cx="18324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Suvremeni</a:t>
            </a:r>
            <a:endParaRPr lang="hr-H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A9A403-3A1D-58EB-D9CF-CB3CE43926B7}"/>
              </a:ext>
            </a:extLst>
          </p:cNvPr>
          <p:cNvSpPr/>
          <p:nvPr/>
        </p:nvSpPr>
        <p:spPr>
          <a:xfrm>
            <a:off x="1469689" y="3899306"/>
            <a:ext cx="21631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Tradicionalni</a:t>
            </a:r>
            <a:endParaRPr lang="hr-H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A5CB77-0311-619E-F273-935ABD3AE810}"/>
              </a:ext>
            </a:extLst>
          </p:cNvPr>
          <p:cNvSpPr/>
          <p:nvPr/>
        </p:nvSpPr>
        <p:spPr>
          <a:xfrm>
            <a:off x="9001770" y="3899306"/>
            <a:ext cx="12779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Budući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4D655B-DBF1-5504-623C-E8AE84FF9E0B}"/>
              </a:ext>
            </a:extLst>
          </p:cNvPr>
          <p:cNvSpPr/>
          <p:nvPr/>
        </p:nvSpPr>
        <p:spPr>
          <a:xfrm>
            <a:off x="8408430" y="3818016"/>
            <a:ext cx="2464594" cy="685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F11924-16A7-AA49-9743-16A81365C7C1}"/>
              </a:ext>
            </a:extLst>
          </p:cNvPr>
          <p:cNvSpPr/>
          <p:nvPr/>
        </p:nvSpPr>
        <p:spPr>
          <a:xfrm>
            <a:off x="1318970" y="3818016"/>
            <a:ext cx="2464594" cy="685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0A2B7F6-46BA-FFC1-D7A9-D725A47E5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255" y="4612634"/>
            <a:ext cx="1598744" cy="159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ugo Conrad von Hötzendorf (oko 1807.–28. 2. 1869)">
            <a:extLst>
              <a:ext uri="{FF2B5EF4-FFF2-40B4-BE49-F238E27FC236}">
                <a16:creationId xmlns:a16="http://schemas.microsoft.com/office/drawing/2014/main" id="{AF3728FD-51E0-7170-72AE-A4D6AA6E6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904" y="4612634"/>
            <a:ext cx="2306350" cy="124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anorama - Objektiv031 - slike Osijek fotografije | Galerija 031">
            <a:extLst>
              <a:ext uri="{FF2B5EF4-FFF2-40B4-BE49-F238E27FC236}">
                <a16:creationId xmlns:a16="http://schemas.microsoft.com/office/drawing/2014/main" id="{43D966DD-BA5C-FF00-966C-1B6950D21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062" y="5095147"/>
            <a:ext cx="3307869" cy="107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97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32E3A391-A9B4-A681-83AE-6C54590E1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0"/>
            <a:ext cx="2216362" cy="709236"/>
          </a:xfrm>
          <a:prstGeom prst="rect">
            <a:avLst/>
          </a:prstGeom>
        </p:spPr>
      </p:pic>
      <p:pic>
        <p:nvPicPr>
          <p:cNvPr id="5" name="Picture 4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40DF1032-EB3E-7BC4-AE1F-6A9E5317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72" y="38572"/>
            <a:ext cx="590684" cy="590684"/>
          </a:xfrm>
          <a:prstGeom prst="rect">
            <a:avLst/>
          </a:prstGeom>
        </p:spPr>
      </p:pic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FBD3A1D5-0251-5584-FD12-820F12BC7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8" y="6211378"/>
            <a:ext cx="1991304" cy="64662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CD79C3C-39BD-7800-E30E-DC7D0DD3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pozornosti</a:t>
            </a:r>
            <a:r>
              <a:rPr lang="en-US" dirty="0"/>
              <a:t>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092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32E3A391-A9B4-A681-83AE-6C54590E1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0"/>
            <a:ext cx="2216362" cy="709236"/>
          </a:xfrm>
          <a:prstGeom prst="rect">
            <a:avLst/>
          </a:prstGeom>
        </p:spPr>
      </p:pic>
      <p:pic>
        <p:nvPicPr>
          <p:cNvPr id="5" name="Picture 4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40DF1032-EB3E-7BC4-AE1F-6A9E5317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72" y="38572"/>
            <a:ext cx="590684" cy="590684"/>
          </a:xfrm>
          <a:prstGeom prst="rect">
            <a:avLst/>
          </a:prstGeom>
        </p:spPr>
      </p:pic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FBD3A1D5-0251-5584-FD12-820F12BC7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8" y="6211378"/>
            <a:ext cx="1991304" cy="646622"/>
          </a:xfrm>
          <a:prstGeom prst="rect">
            <a:avLst/>
          </a:prstGeom>
        </p:spPr>
      </p:pic>
      <p:sp>
        <p:nvSpPr>
          <p:cNvPr id="7" name="Oval 4">
            <a:extLst>
              <a:ext uri="{FF2B5EF4-FFF2-40B4-BE49-F238E27FC236}">
                <a16:creationId xmlns:a16="http://schemas.microsoft.com/office/drawing/2014/main" id="{3473ED4C-FE54-35F5-4EB1-98BCB18ACF18}"/>
              </a:ext>
            </a:extLst>
          </p:cNvPr>
          <p:cNvSpPr txBox="1"/>
          <p:nvPr/>
        </p:nvSpPr>
        <p:spPr>
          <a:xfrm>
            <a:off x="4607574" y="2017486"/>
            <a:ext cx="2976851" cy="245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40030" tIns="240030" rIns="240030" bIns="240030" numCol="1" spcCol="1270" anchor="ctr" anchorCtr="0">
            <a:noAutofit/>
          </a:bodyPr>
          <a:lstStyle/>
          <a:p>
            <a:pPr marL="0" lvl="0" indent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 err="1"/>
              <a:t>Globalni</a:t>
            </a:r>
            <a:r>
              <a:rPr lang="en-US" sz="4800" kern="1200" dirty="0"/>
              <a:t> </a:t>
            </a:r>
            <a:r>
              <a:rPr lang="en-US" sz="4800" kern="1200" dirty="0" err="1"/>
              <a:t>svijet</a:t>
            </a:r>
            <a:r>
              <a:rPr lang="en-US" sz="4800" kern="1200" dirty="0"/>
              <a:t> ?</a:t>
            </a:r>
            <a:endParaRPr lang="hr-HR" sz="4000" kern="1200" dirty="0"/>
          </a:p>
        </p:txBody>
      </p:sp>
    </p:spTree>
    <p:extLst>
      <p:ext uri="{BB962C8B-B14F-4D97-AF65-F5344CB8AC3E}">
        <p14:creationId xmlns:p14="http://schemas.microsoft.com/office/powerpoint/2010/main" val="19978562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32E3A391-A9B4-A681-83AE-6C54590E1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0"/>
            <a:ext cx="2216362" cy="709236"/>
          </a:xfrm>
          <a:prstGeom prst="rect">
            <a:avLst/>
          </a:prstGeom>
        </p:spPr>
      </p:pic>
      <p:pic>
        <p:nvPicPr>
          <p:cNvPr id="5" name="Picture 4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40DF1032-EB3E-7BC4-AE1F-6A9E5317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72" y="38572"/>
            <a:ext cx="590684" cy="590684"/>
          </a:xfrm>
          <a:prstGeom prst="rect">
            <a:avLst/>
          </a:prstGeom>
        </p:spPr>
      </p:pic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FBD3A1D5-0251-5584-FD12-820F12BC7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8" y="6211378"/>
            <a:ext cx="1991304" cy="646622"/>
          </a:xfrm>
          <a:prstGeom prst="rect">
            <a:avLst/>
          </a:prstGeom>
        </p:spPr>
      </p:pic>
      <p:sp>
        <p:nvSpPr>
          <p:cNvPr id="3" name="Oval 4">
            <a:extLst>
              <a:ext uri="{FF2B5EF4-FFF2-40B4-BE49-F238E27FC236}">
                <a16:creationId xmlns:a16="http://schemas.microsoft.com/office/drawing/2014/main" id="{A1CD1E3A-240B-B023-3FF5-6E279EFA044F}"/>
              </a:ext>
            </a:extLst>
          </p:cNvPr>
          <p:cNvSpPr txBox="1"/>
          <p:nvPr/>
        </p:nvSpPr>
        <p:spPr>
          <a:xfrm>
            <a:off x="1297957" y="1915884"/>
            <a:ext cx="2976851" cy="245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40030" tIns="240030" rIns="240030" bIns="240030" numCol="1" spcCol="1270" anchor="ctr" anchorCtr="0">
            <a:noAutofit/>
          </a:bodyPr>
          <a:lstStyle/>
          <a:p>
            <a:pPr marL="0" lvl="0" indent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 err="1"/>
              <a:t>Zavičaj</a:t>
            </a:r>
            <a:r>
              <a:rPr lang="en-US" sz="4800" kern="1200" dirty="0"/>
              <a:t> </a:t>
            </a:r>
            <a:endParaRPr lang="hr-HR" sz="4000" kern="1200" dirty="0"/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688D73EC-5937-D966-7486-FA8EE563C3AD}"/>
              </a:ext>
            </a:extLst>
          </p:cNvPr>
          <p:cNvSpPr txBox="1"/>
          <p:nvPr/>
        </p:nvSpPr>
        <p:spPr>
          <a:xfrm>
            <a:off x="7620723" y="1923142"/>
            <a:ext cx="4548709" cy="245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40030" tIns="240030" rIns="240030" bIns="240030" numCol="1" spcCol="1270" anchor="ctr" anchorCtr="0">
            <a:noAutofit/>
          </a:bodyPr>
          <a:lstStyle/>
          <a:p>
            <a:pPr marL="0" lvl="0" indent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 err="1"/>
              <a:t>Globalni</a:t>
            </a:r>
            <a:r>
              <a:rPr lang="en-US" sz="4800" kern="1200" dirty="0"/>
              <a:t> </a:t>
            </a:r>
            <a:r>
              <a:rPr lang="en-US" sz="4800" kern="1200" dirty="0" err="1"/>
              <a:t>svijet</a:t>
            </a:r>
            <a:endParaRPr lang="hr-HR" sz="4000" kern="12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CA2EC1-A94A-9B81-D6E6-2D85B457B031}"/>
              </a:ext>
            </a:extLst>
          </p:cNvPr>
          <p:cNvCxnSpPr>
            <a:cxnSpLocks/>
          </p:cNvCxnSpPr>
          <p:nvPr/>
        </p:nvCxnSpPr>
        <p:spPr>
          <a:xfrm>
            <a:off x="4361544" y="3149599"/>
            <a:ext cx="3222894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Oval 4">
            <a:extLst>
              <a:ext uri="{FF2B5EF4-FFF2-40B4-BE49-F238E27FC236}">
                <a16:creationId xmlns:a16="http://schemas.microsoft.com/office/drawing/2014/main" id="{3C50D32A-DFE7-5474-7486-F1E38245807E}"/>
              </a:ext>
            </a:extLst>
          </p:cNvPr>
          <p:cNvSpPr txBox="1"/>
          <p:nvPr/>
        </p:nvSpPr>
        <p:spPr>
          <a:xfrm>
            <a:off x="4459340" y="1382487"/>
            <a:ext cx="2976851" cy="245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40030" tIns="240030" rIns="240030" bIns="240030" numCol="1" spcCol="1270" anchor="ctr" anchorCtr="0">
            <a:noAutofit/>
          </a:bodyPr>
          <a:lstStyle/>
          <a:p>
            <a:pPr marL="0" lvl="0" indent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/>
              <a:t>?</a:t>
            </a:r>
            <a:endParaRPr lang="hr-HR" sz="4000" kern="1200" dirty="0"/>
          </a:p>
        </p:txBody>
      </p:sp>
      <p:pic>
        <p:nvPicPr>
          <p:cNvPr id="2050" name="Picture 2" descr="Question clipart Vectors &amp; Illustrations for Free Download | Freepik">
            <a:extLst>
              <a:ext uri="{FF2B5EF4-FFF2-40B4-BE49-F238E27FC236}">
                <a16:creationId xmlns:a16="http://schemas.microsoft.com/office/drawing/2014/main" id="{85E95484-3730-EB8C-F1E2-B9CA64FD3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71" y="736179"/>
            <a:ext cx="2741839" cy="23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84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98FF-8E4D-7DC4-2A4E-76DAF5B1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Globalizacija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7A31-6A4F-3462-0512-71821918F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829"/>
            <a:ext cx="10515600" cy="4971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globalizacije</a:t>
            </a:r>
            <a:r>
              <a:rPr lang="en-US" dirty="0"/>
              <a:t> – </a:t>
            </a:r>
            <a:r>
              <a:rPr lang="en-US" dirty="0" err="1"/>
              <a:t>raznolikost</a:t>
            </a:r>
            <a:r>
              <a:rPr lang="en-US" dirty="0"/>
              <a:t> </a:t>
            </a:r>
            <a:r>
              <a:rPr lang="en-US" dirty="0" err="1"/>
              <a:t>ishoda</a:t>
            </a:r>
            <a:r>
              <a:rPr lang="en-US" dirty="0"/>
              <a:t> – </a:t>
            </a:r>
            <a:r>
              <a:rPr lang="en-US" i="1" dirty="0" err="1"/>
              <a:t>globalno</a:t>
            </a:r>
            <a:r>
              <a:rPr lang="en-US" i="1" dirty="0"/>
              <a:t> </a:t>
            </a:r>
            <a:r>
              <a:rPr lang="en-US" i="1" dirty="0" err="1"/>
              <a:t>selo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A: “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,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nacije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kulture</a:t>
            </a:r>
            <a:r>
              <a:rPr lang="en-US" dirty="0"/>
              <a:t> </a:t>
            </a:r>
            <a:r>
              <a:rPr lang="en-US" dirty="0" err="1"/>
              <a:t>homogeniziraju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bivaju</a:t>
            </a:r>
            <a:r>
              <a:rPr lang="en-US" dirty="0"/>
              <a:t> </a:t>
            </a:r>
            <a:r>
              <a:rPr lang="en-US" dirty="0" err="1"/>
              <a:t>integrirane</a:t>
            </a:r>
            <a:r>
              <a:rPr lang="en-US" dirty="0"/>
              <a:t> u </a:t>
            </a:r>
            <a:r>
              <a:rPr lang="en-US" dirty="0" err="1"/>
              <a:t>određeni</a:t>
            </a:r>
            <a:r>
              <a:rPr lang="en-US" dirty="0"/>
              <a:t> </a:t>
            </a:r>
            <a:r>
              <a:rPr lang="en-US" dirty="0" err="1"/>
              <a:t>ekonomski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kulturu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B: “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kojega</a:t>
            </a:r>
            <a:r>
              <a:rPr lang="en-US" dirty="0"/>
              <a:t>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, </a:t>
            </a:r>
            <a:r>
              <a:rPr lang="en-US" dirty="0" err="1"/>
              <a:t>nacije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kulture</a:t>
            </a:r>
            <a:r>
              <a:rPr lang="en-US" dirty="0"/>
              <a:t> </a:t>
            </a:r>
            <a:r>
              <a:rPr lang="en-US" dirty="0" err="1"/>
              <a:t>postaju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 </a:t>
            </a:r>
            <a:r>
              <a:rPr lang="en-US" dirty="0" err="1"/>
              <a:t>međusobnom</a:t>
            </a:r>
            <a:r>
              <a:rPr lang="en-US" dirty="0"/>
              <a:t> </a:t>
            </a:r>
            <a:r>
              <a:rPr lang="en-US" dirty="0" err="1"/>
              <a:t>interakcijom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process koji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osigurava</a:t>
            </a:r>
            <a:r>
              <a:rPr lang="en-US" dirty="0"/>
              <a:t> </a:t>
            </a:r>
            <a:r>
              <a:rPr lang="en-US" dirty="0" err="1"/>
              <a:t>prostor</a:t>
            </a:r>
            <a:r>
              <a:rPr lang="en-US" dirty="0"/>
              <a:t> </a:t>
            </a:r>
            <a:r>
              <a:rPr lang="en-US" dirty="0" err="1"/>
              <a:t>hetegorenosti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kulturnoj</a:t>
            </a:r>
            <a:r>
              <a:rPr lang="en-US" dirty="0"/>
              <a:t> </a:t>
            </a:r>
            <a:r>
              <a:rPr lang="en-US" dirty="0" err="1"/>
              <a:t>različitosti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2E3A391-A9B4-A681-83AE-6C54590E1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0"/>
            <a:ext cx="2216362" cy="709236"/>
          </a:xfrm>
          <a:prstGeom prst="rect">
            <a:avLst/>
          </a:prstGeom>
        </p:spPr>
      </p:pic>
      <p:pic>
        <p:nvPicPr>
          <p:cNvPr id="5" name="Picture 4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40DF1032-EB3E-7BC4-AE1F-6A9E5317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72" y="38572"/>
            <a:ext cx="590684" cy="590684"/>
          </a:xfrm>
          <a:prstGeom prst="rect">
            <a:avLst/>
          </a:prstGeom>
        </p:spPr>
      </p:pic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FBD3A1D5-0251-5584-FD12-820F12BC7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8" y="6211378"/>
            <a:ext cx="1991304" cy="6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695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98FF-8E4D-7DC4-2A4E-76DAF5B1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Put do </a:t>
            </a:r>
            <a:r>
              <a:rPr lang="en-US" dirty="0" err="1"/>
              <a:t>globalnog</a:t>
            </a:r>
            <a:r>
              <a:rPr lang="en-US" dirty="0"/>
              <a:t> </a:t>
            </a:r>
            <a:r>
              <a:rPr lang="en-US" dirty="0" err="1"/>
              <a:t>svijeta</a:t>
            </a:r>
            <a:endParaRPr lang="hr-HR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2E3A391-A9B4-A681-83AE-6C54590E1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0"/>
            <a:ext cx="2216362" cy="709236"/>
          </a:xfrm>
          <a:prstGeom prst="rect">
            <a:avLst/>
          </a:prstGeom>
        </p:spPr>
      </p:pic>
      <p:pic>
        <p:nvPicPr>
          <p:cNvPr id="5" name="Picture 4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40DF1032-EB3E-7BC4-AE1F-6A9E5317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72" y="38572"/>
            <a:ext cx="590684" cy="590684"/>
          </a:xfrm>
          <a:prstGeom prst="rect">
            <a:avLst/>
          </a:prstGeom>
        </p:spPr>
      </p:pic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FBD3A1D5-0251-5584-FD12-820F12BC7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8" y="6211378"/>
            <a:ext cx="1991304" cy="64662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389F53-E0F5-5ADC-7C1E-6A2C93A9BE15}"/>
              </a:ext>
            </a:extLst>
          </p:cNvPr>
          <p:cNvSpPr txBox="1">
            <a:spLocks/>
          </p:cNvSpPr>
          <p:nvPr/>
        </p:nvSpPr>
        <p:spPr>
          <a:xfrm rot="1720238">
            <a:off x="-918330" y="5735145"/>
            <a:ext cx="1569417" cy="1020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074" name="Picture 2" descr="A brief history of globalization | World Economic Forum">
            <a:extLst>
              <a:ext uri="{FF2B5EF4-FFF2-40B4-BE49-F238E27FC236}">
                <a16:creationId xmlns:a16="http://schemas.microsoft.com/office/drawing/2014/main" id="{992105F2-51FB-1433-1FB0-6565025F1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06" y="3372218"/>
            <a:ext cx="6564873" cy="278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1E35C2-CF29-0522-D566-B75F569CA371}"/>
              </a:ext>
            </a:extLst>
          </p:cNvPr>
          <p:cNvSpPr txBox="1"/>
          <p:nvPr/>
        </p:nvSpPr>
        <p:spPr>
          <a:xfrm>
            <a:off x="9093191" y="6215876"/>
            <a:ext cx="2132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Izvor: World Economic Forum</a:t>
            </a:r>
            <a:endParaRPr lang="hr-HR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9EA3E5-ADF7-DD77-49A2-08DC5710D3D4}"/>
              </a:ext>
            </a:extLst>
          </p:cNvPr>
          <p:cNvSpPr txBox="1"/>
          <p:nvPr/>
        </p:nvSpPr>
        <p:spPr>
          <a:xfrm>
            <a:off x="1228309" y="1817946"/>
            <a:ext cx="20936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Ekonomija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Migracije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Politika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Kultura</a:t>
            </a:r>
            <a:endParaRPr lang="hr-HR" sz="28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FEC9EF-300E-FA25-278B-79A696979540}"/>
              </a:ext>
            </a:extLst>
          </p:cNvPr>
          <p:cNvCxnSpPr>
            <a:cxnSpLocks/>
          </p:cNvCxnSpPr>
          <p:nvPr/>
        </p:nvCxnSpPr>
        <p:spPr>
          <a:xfrm>
            <a:off x="3918858" y="2528916"/>
            <a:ext cx="1799771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0FC94DC-2B5D-C807-FA41-D420D98B8F87}"/>
              </a:ext>
            </a:extLst>
          </p:cNvPr>
          <p:cNvSpPr txBox="1"/>
          <p:nvPr/>
        </p:nvSpPr>
        <p:spPr>
          <a:xfrm>
            <a:off x="6096000" y="2142911"/>
            <a:ext cx="31205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Tehnologija</a:t>
            </a:r>
            <a:endParaRPr lang="en-US" sz="2000" dirty="0"/>
          </a:p>
          <a:p>
            <a:endParaRPr lang="en-US" dirty="0"/>
          </a:p>
          <a:p>
            <a:endParaRPr lang="hr-HR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7EF0EE5-2A0B-2A7F-0E46-5E5E03735D96}"/>
              </a:ext>
            </a:extLst>
          </p:cNvPr>
          <p:cNvCxnSpPr>
            <a:cxnSpLocks/>
          </p:cNvCxnSpPr>
          <p:nvPr/>
        </p:nvCxnSpPr>
        <p:spPr>
          <a:xfrm flipV="1">
            <a:off x="8616616" y="1989219"/>
            <a:ext cx="757128" cy="29807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75EE187-2F29-2787-0EEA-70C00DC99EE1}"/>
              </a:ext>
            </a:extLst>
          </p:cNvPr>
          <p:cNvCxnSpPr>
            <a:cxnSpLocks/>
          </p:cNvCxnSpPr>
          <p:nvPr/>
        </p:nvCxnSpPr>
        <p:spPr>
          <a:xfrm>
            <a:off x="8611743" y="2615155"/>
            <a:ext cx="762001" cy="17755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D6EDF56-C0E8-1C5A-EA57-4C042FAC3423}"/>
              </a:ext>
            </a:extLst>
          </p:cNvPr>
          <p:cNvSpPr txBox="1"/>
          <p:nvPr/>
        </p:nvSpPr>
        <p:spPr>
          <a:xfrm>
            <a:off x="9475017" y="1774557"/>
            <a:ext cx="131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Promet</a:t>
            </a:r>
            <a:endParaRPr lang="hr-HR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59DA18-6D11-AAF1-BC6E-8943EE2FFD5F}"/>
              </a:ext>
            </a:extLst>
          </p:cNvPr>
          <p:cNvSpPr txBox="1"/>
          <p:nvPr/>
        </p:nvSpPr>
        <p:spPr>
          <a:xfrm>
            <a:off x="9475017" y="2523417"/>
            <a:ext cx="2280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Komunikacija</a:t>
            </a:r>
            <a:endParaRPr lang="hr-HR" sz="2400" dirty="0"/>
          </a:p>
        </p:txBody>
      </p:sp>
      <p:pic>
        <p:nvPicPr>
          <p:cNvPr id="15362" name="Picture 2" descr="Bečko školovanje i dubrovački zavičaj u slikama Mirjane Njerš - Večernji.hr">
            <a:extLst>
              <a:ext uri="{FF2B5EF4-FFF2-40B4-BE49-F238E27FC236}">
                <a16:creationId xmlns:a16="http://schemas.microsoft.com/office/drawing/2014/main" id="{C7738154-DD2F-7DC8-D5A5-26E91D167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21" y="5830746"/>
            <a:ext cx="2115086" cy="1407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8B416E-1672-4466-A624-66FA21A35A14}"/>
              </a:ext>
            </a:extLst>
          </p:cNvPr>
          <p:cNvSpPr txBox="1"/>
          <p:nvPr/>
        </p:nvSpPr>
        <p:spPr>
          <a:xfrm>
            <a:off x="1974843" y="6154596"/>
            <a:ext cx="1368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Zavičaj</a:t>
            </a:r>
            <a:r>
              <a:rPr lang="en-US" sz="2400" dirty="0"/>
              <a:t>…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0634165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98FF-8E4D-7DC4-2A4E-76DAF5B1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Globalni</a:t>
            </a:r>
            <a:r>
              <a:rPr lang="en-US" dirty="0"/>
              <a:t> </a:t>
            </a:r>
            <a:r>
              <a:rPr lang="en-US" dirty="0" err="1"/>
              <a:t>svijet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en-US" dirty="0"/>
              <a:t> 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7A31-6A4F-3462-0512-71821918F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Globalizacija</a:t>
            </a:r>
            <a:r>
              <a:rPr lang="en-US" dirty="0"/>
              <a:t> 4.0 ?</a:t>
            </a:r>
          </a:p>
          <a:p>
            <a:endParaRPr lang="en-US" dirty="0"/>
          </a:p>
          <a:p>
            <a:r>
              <a:rPr lang="en-US" dirty="0" err="1"/>
              <a:t>Globalizacija</a:t>
            </a:r>
            <a:r>
              <a:rPr lang="en-US" dirty="0"/>
              <a:t> 5.0 ?</a:t>
            </a:r>
          </a:p>
          <a:p>
            <a:endParaRPr lang="en-US" dirty="0"/>
          </a:p>
          <a:p>
            <a:r>
              <a:rPr lang="en-US" dirty="0" err="1"/>
              <a:t>Izazovi</a:t>
            </a:r>
            <a:r>
              <a:rPr lang="en-US" dirty="0"/>
              <a:t> – </a:t>
            </a:r>
            <a:r>
              <a:rPr lang="en-US" dirty="0" err="1"/>
              <a:t>trgovinski</a:t>
            </a:r>
            <a:r>
              <a:rPr lang="en-US" dirty="0"/>
              <a:t> </a:t>
            </a:r>
            <a:r>
              <a:rPr lang="en-US" dirty="0" err="1"/>
              <a:t>sukobi</a:t>
            </a:r>
            <a:r>
              <a:rPr lang="en-US" dirty="0"/>
              <a:t>, </a:t>
            </a:r>
            <a:r>
              <a:rPr lang="en-US" dirty="0" err="1"/>
              <a:t>ratovi</a:t>
            </a:r>
            <a:r>
              <a:rPr lang="en-US" dirty="0"/>
              <a:t>, </a:t>
            </a:r>
            <a:r>
              <a:rPr lang="en-US" dirty="0" err="1"/>
              <a:t>kibernetička</a:t>
            </a:r>
            <a:r>
              <a:rPr lang="en-US" dirty="0"/>
              <a:t> </a:t>
            </a:r>
            <a:r>
              <a:rPr lang="en-US" dirty="0" err="1"/>
              <a:t>sigurnost</a:t>
            </a:r>
            <a:r>
              <a:rPr lang="en-US" dirty="0"/>
              <a:t>, </a:t>
            </a:r>
            <a:r>
              <a:rPr lang="en-US" dirty="0" err="1"/>
              <a:t>informacijska</a:t>
            </a:r>
            <a:r>
              <a:rPr lang="en-US" dirty="0"/>
              <a:t> </a:t>
            </a:r>
            <a:r>
              <a:rPr lang="en-US" dirty="0" err="1"/>
              <a:t>neovisnost</a:t>
            </a:r>
            <a:r>
              <a:rPr lang="en-US" dirty="0"/>
              <a:t>, ‘splinternets’, near-sourcing, </a:t>
            </a:r>
            <a:r>
              <a:rPr lang="en-US" dirty="0" err="1"/>
              <a:t>polarizacija</a:t>
            </a:r>
            <a:r>
              <a:rPr lang="en-US" dirty="0"/>
              <a:t>…</a:t>
            </a:r>
          </a:p>
          <a:p>
            <a:endParaRPr lang="hr-HR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2E3A391-A9B4-A681-83AE-6C54590E1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0"/>
            <a:ext cx="2216362" cy="709236"/>
          </a:xfrm>
          <a:prstGeom prst="rect">
            <a:avLst/>
          </a:prstGeom>
        </p:spPr>
      </p:pic>
      <p:pic>
        <p:nvPicPr>
          <p:cNvPr id="5" name="Picture 4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40DF1032-EB3E-7BC4-AE1F-6A9E5317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72" y="38572"/>
            <a:ext cx="590684" cy="590684"/>
          </a:xfrm>
          <a:prstGeom prst="rect">
            <a:avLst/>
          </a:prstGeom>
        </p:spPr>
      </p:pic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FBD3A1D5-0251-5584-FD12-820F12BC7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8" y="6211378"/>
            <a:ext cx="1991304" cy="646622"/>
          </a:xfrm>
          <a:prstGeom prst="rect">
            <a:avLst/>
          </a:prstGeom>
        </p:spPr>
      </p:pic>
      <p:pic>
        <p:nvPicPr>
          <p:cNvPr id="4098" name="Picture 2" descr="Globalization Can Transform Business, Even During The Pandemic">
            <a:extLst>
              <a:ext uri="{FF2B5EF4-FFF2-40B4-BE49-F238E27FC236}">
                <a16:creationId xmlns:a16="http://schemas.microsoft.com/office/drawing/2014/main" id="{AEFBE978-FCB7-2972-B7A1-268CCE8F6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27" y="1690688"/>
            <a:ext cx="4158345" cy="20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1143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98FF-8E4D-7DC4-2A4E-76DAF5B1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Zavičaj</a:t>
            </a:r>
            <a:r>
              <a:rPr lang="en-US" dirty="0"/>
              <a:t> u </a:t>
            </a:r>
            <a:r>
              <a:rPr lang="en-US" dirty="0" err="1"/>
              <a:t>globalnom</a:t>
            </a:r>
            <a:r>
              <a:rPr lang="en-US" dirty="0"/>
              <a:t> </a:t>
            </a:r>
            <a:r>
              <a:rPr lang="en-US" dirty="0" err="1"/>
              <a:t>svijetu</a:t>
            </a:r>
            <a:endParaRPr lang="hr-HR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2E3A391-A9B4-A681-83AE-6C54590E1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0"/>
            <a:ext cx="2216362" cy="709236"/>
          </a:xfrm>
          <a:prstGeom prst="rect">
            <a:avLst/>
          </a:prstGeom>
        </p:spPr>
      </p:pic>
      <p:pic>
        <p:nvPicPr>
          <p:cNvPr id="5" name="Picture 4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40DF1032-EB3E-7BC4-AE1F-6A9E5317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72" y="38572"/>
            <a:ext cx="590684" cy="590684"/>
          </a:xfrm>
          <a:prstGeom prst="rect">
            <a:avLst/>
          </a:prstGeom>
        </p:spPr>
      </p:pic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FBD3A1D5-0251-5584-FD12-820F12BC7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8" y="6211378"/>
            <a:ext cx="1991304" cy="646622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3D06320-5CC5-7E0D-B6DD-6C6998876D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3642884"/>
              </p:ext>
            </p:extLst>
          </p:nvPr>
        </p:nvGraphicFramePr>
        <p:xfrm>
          <a:off x="2857897" y="2300762"/>
          <a:ext cx="6476206" cy="383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03984E-0E0F-6E73-04C3-BEC5312B64D5}"/>
              </a:ext>
            </a:extLst>
          </p:cNvPr>
          <p:cNvCxnSpPr>
            <a:cxnSpLocks/>
          </p:cNvCxnSpPr>
          <p:nvPr/>
        </p:nvCxnSpPr>
        <p:spPr>
          <a:xfrm>
            <a:off x="8367487" y="2431022"/>
            <a:ext cx="0" cy="357752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3C0CBE-EBCE-F291-3143-BF30F17CA1A5}"/>
              </a:ext>
            </a:extLst>
          </p:cNvPr>
          <p:cNvCxnSpPr>
            <a:cxnSpLocks/>
          </p:cNvCxnSpPr>
          <p:nvPr/>
        </p:nvCxnSpPr>
        <p:spPr>
          <a:xfrm>
            <a:off x="3744682" y="2481942"/>
            <a:ext cx="0" cy="1734457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8641587-1ADA-771F-AD4A-36CE17ABC032}"/>
              </a:ext>
            </a:extLst>
          </p:cNvPr>
          <p:cNvCxnSpPr>
            <a:cxnSpLocks/>
          </p:cNvCxnSpPr>
          <p:nvPr/>
        </p:nvCxnSpPr>
        <p:spPr>
          <a:xfrm>
            <a:off x="3744682" y="4310743"/>
            <a:ext cx="0" cy="141514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9314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F7A02-ECFA-46B2-8CB7-1B1834912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20BF7A02-ECFA-46B2-8CB7-1B1834912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20BF7A02-ECFA-46B2-8CB7-1B1834912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20BF7A02-ECFA-46B2-8CB7-1B1834912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graphicEl>
                                              <a:dgm id="{20BF7A02-ECFA-46B2-8CB7-1B1834912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22C0DC-88A9-413C-853B-250738470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6C22C0DC-88A9-413C-853B-250738470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6C22C0DC-88A9-413C-853B-250738470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6C22C0DC-88A9-413C-853B-250738470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graphicEl>
                                              <a:dgm id="{6C22C0DC-88A9-413C-853B-250738470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F660EA-E8F4-4227-99CC-F656CF90F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graphicEl>
                                              <a:dgm id="{FAF660EA-E8F4-4227-99CC-F656CF90F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FAF660EA-E8F4-4227-99CC-F656CF90F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FAF660EA-E8F4-4227-99CC-F656CF90F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graphicEl>
                                              <a:dgm id="{FAF660EA-E8F4-4227-99CC-F656CF90F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952C97-1D71-4A17-A5D5-C058A1D05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04952C97-1D71-4A17-A5D5-C058A1D05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04952C97-1D71-4A17-A5D5-C058A1D05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04952C97-1D71-4A17-A5D5-C058A1D05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04952C97-1D71-4A17-A5D5-C058A1D05E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5D5FBEF-BBDA-556D-0C29-966EF5D7FB8C}"/>
              </a:ext>
            </a:extLst>
          </p:cNvPr>
          <p:cNvGrpSpPr/>
          <p:nvPr/>
        </p:nvGrpSpPr>
        <p:grpSpPr>
          <a:xfrm>
            <a:off x="4687949" y="2130681"/>
            <a:ext cx="2136634" cy="2188217"/>
            <a:chOff x="2246451" y="1022917"/>
            <a:chExt cx="3250704" cy="32506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27F3D27-4C1B-1535-0B81-312D7EB76CF1}"/>
                </a:ext>
              </a:extLst>
            </p:cNvPr>
            <p:cNvSpPr/>
            <p:nvPr/>
          </p:nvSpPr>
          <p:spPr>
            <a:xfrm>
              <a:off x="2246451" y="1022917"/>
              <a:ext cx="3250704" cy="325065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22616A31-B973-5004-D974-338198430C1E}"/>
                </a:ext>
              </a:extLst>
            </p:cNvPr>
            <p:cNvSpPr txBox="1"/>
            <p:nvPr/>
          </p:nvSpPr>
          <p:spPr>
            <a:xfrm>
              <a:off x="2554817" y="1420510"/>
              <a:ext cx="2639867" cy="2544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marL="0" lvl="0" indent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err="1"/>
                <a:t>Zavičaj</a:t>
              </a:r>
              <a:endParaRPr lang="hr-HR" sz="2400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F37C7A7-8C96-B868-EC36-94F33C617AFE}"/>
              </a:ext>
            </a:extLst>
          </p:cNvPr>
          <p:cNvGrpSpPr/>
          <p:nvPr/>
        </p:nvGrpSpPr>
        <p:grpSpPr>
          <a:xfrm>
            <a:off x="6399425" y="2208593"/>
            <a:ext cx="2184355" cy="2188217"/>
            <a:chOff x="4692927" y="2168008"/>
            <a:chExt cx="3323307" cy="325065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6C20C-A39C-2C5F-778E-7FCF95A71745}"/>
                </a:ext>
              </a:extLst>
            </p:cNvPr>
            <p:cNvSpPr/>
            <p:nvPr/>
          </p:nvSpPr>
          <p:spPr>
            <a:xfrm>
              <a:off x="4692927" y="2168008"/>
              <a:ext cx="3250704" cy="325065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D5118FD5-CAD9-CBCB-AB45-65E1857A5E82}"/>
                </a:ext>
              </a:extLst>
            </p:cNvPr>
            <p:cNvSpPr txBox="1"/>
            <p:nvPr/>
          </p:nvSpPr>
          <p:spPr>
            <a:xfrm>
              <a:off x="5034498" y="2660300"/>
              <a:ext cx="2981736" cy="2298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marL="0" lvl="0" indent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/>
                <a:t>Pripadnost</a:t>
              </a:r>
              <a:endParaRPr lang="hr-HR" sz="2400" kern="1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337D2B-332B-BC0C-431B-34ABA52B6986}"/>
              </a:ext>
            </a:extLst>
          </p:cNvPr>
          <p:cNvGrpSpPr/>
          <p:nvPr/>
        </p:nvGrpSpPr>
        <p:grpSpPr>
          <a:xfrm>
            <a:off x="5599535" y="617013"/>
            <a:ext cx="2136634" cy="2188217"/>
            <a:chOff x="4877295" y="0"/>
            <a:chExt cx="3250704" cy="325065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6D87DA1-B742-A4A0-8E97-873185021A01}"/>
                </a:ext>
              </a:extLst>
            </p:cNvPr>
            <p:cNvSpPr/>
            <p:nvPr/>
          </p:nvSpPr>
          <p:spPr>
            <a:xfrm>
              <a:off x="4877295" y="0"/>
              <a:ext cx="3250704" cy="325065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401E24C2-89D5-510A-36D7-B80BB215FE20}"/>
                </a:ext>
              </a:extLst>
            </p:cNvPr>
            <p:cNvSpPr txBox="1"/>
            <p:nvPr/>
          </p:nvSpPr>
          <p:spPr>
            <a:xfrm>
              <a:off x="5353350" y="476048"/>
              <a:ext cx="2458927" cy="2298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marL="0" lvl="0" indent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/>
                <a:t>Identitet</a:t>
              </a:r>
              <a:endParaRPr lang="hr-HR" sz="2400" kern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BA56EF-669C-8366-D63F-FA5C2FE9960A}"/>
              </a:ext>
            </a:extLst>
          </p:cNvPr>
          <p:cNvGrpSpPr/>
          <p:nvPr/>
        </p:nvGrpSpPr>
        <p:grpSpPr>
          <a:xfrm>
            <a:off x="3745999" y="655969"/>
            <a:ext cx="2136634" cy="2188217"/>
            <a:chOff x="4877295" y="0"/>
            <a:chExt cx="3250704" cy="325065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AF9596B-533F-867C-C82A-40E72968811A}"/>
                </a:ext>
              </a:extLst>
            </p:cNvPr>
            <p:cNvSpPr/>
            <p:nvPr/>
          </p:nvSpPr>
          <p:spPr>
            <a:xfrm>
              <a:off x="4877295" y="0"/>
              <a:ext cx="3250704" cy="325065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15" name="Oval 8">
              <a:extLst>
                <a:ext uri="{FF2B5EF4-FFF2-40B4-BE49-F238E27FC236}">
                  <a16:creationId xmlns:a16="http://schemas.microsoft.com/office/drawing/2014/main" id="{93BE86BA-F3C5-63DA-189A-B760E93D7E0F}"/>
                </a:ext>
              </a:extLst>
            </p:cNvPr>
            <p:cNvSpPr txBox="1"/>
            <p:nvPr/>
          </p:nvSpPr>
          <p:spPr>
            <a:xfrm>
              <a:off x="5353350" y="476048"/>
              <a:ext cx="2298594" cy="2298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marL="0" lvl="0" indent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/>
                <a:t>Prostor</a:t>
              </a:r>
              <a:endParaRPr lang="hr-HR" sz="2400" kern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0E1AFB-F8FA-3D83-F7F6-659679F36D71}"/>
              </a:ext>
            </a:extLst>
          </p:cNvPr>
          <p:cNvGrpSpPr/>
          <p:nvPr/>
        </p:nvGrpSpPr>
        <p:grpSpPr>
          <a:xfrm>
            <a:off x="5671113" y="3722261"/>
            <a:ext cx="2136634" cy="2188217"/>
            <a:chOff x="4692927" y="2168008"/>
            <a:chExt cx="3250704" cy="325065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B9EA75C-6549-03F8-8CAF-51918F555BAD}"/>
                </a:ext>
              </a:extLst>
            </p:cNvPr>
            <p:cNvSpPr/>
            <p:nvPr/>
          </p:nvSpPr>
          <p:spPr>
            <a:xfrm>
              <a:off x="4692927" y="2168008"/>
              <a:ext cx="3250704" cy="325065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18" name="Oval 6">
              <a:extLst>
                <a:ext uri="{FF2B5EF4-FFF2-40B4-BE49-F238E27FC236}">
                  <a16:creationId xmlns:a16="http://schemas.microsoft.com/office/drawing/2014/main" id="{E480230A-3DDF-AB38-1C5C-D7326D7D6CDA}"/>
                </a:ext>
              </a:extLst>
            </p:cNvPr>
            <p:cNvSpPr txBox="1"/>
            <p:nvPr/>
          </p:nvSpPr>
          <p:spPr>
            <a:xfrm>
              <a:off x="5168982" y="2644056"/>
              <a:ext cx="2298594" cy="2298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marL="0" lvl="0" indent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/>
                <a:t>Ljudi</a:t>
              </a:r>
              <a:endParaRPr lang="hr-HR" sz="2400" kern="12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F55201-FD44-32FE-4382-D71102F76E04}"/>
              </a:ext>
            </a:extLst>
          </p:cNvPr>
          <p:cNvGrpSpPr/>
          <p:nvPr/>
        </p:nvGrpSpPr>
        <p:grpSpPr>
          <a:xfrm>
            <a:off x="3970312" y="3811311"/>
            <a:ext cx="2136634" cy="2188217"/>
            <a:chOff x="4692927" y="2168008"/>
            <a:chExt cx="3250704" cy="325065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78CCEB5-F8E0-21D4-1E01-33E1EA0BA5F6}"/>
                </a:ext>
              </a:extLst>
            </p:cNvPr>
            <p:cNvSpPr/>
            <p:nvPr/>
          </p:nvSpPr>
          <p:spPr>
            <a:xfrm>
              <a:off x="4692927" y="2168008"/>
              <a:ext cx="3250704" cy="325065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1" name="Oval 6">
              <a:extLst>
                <a:ext uri="{FF2B5EF4-FFF2-40B4-BE49-F238E27FC236}">
                  <a16:creationId xmlns:a16="http://schemas.microsoft.com/office/drawing/2014/main" id="{8AFA3BE1-E8BD-65F4-A344-E6F7258D3F83}"/>
                </a:ext>
              </a:extLst>
            </p:cNvPr>
            <p:cNvSpPr txBox="1"/>
            <p:nvPr/>
          </p:nvSpPr>
          <p:spPr>
            <a:xfrm>
              <a:off x="5168982" y="2644056"/>
              <a:ext cx="2298594" cy="2298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marL="0" lvl="0" indent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/>
                <a:t>Jezik</a:t>
              </a:r>
              <a:endParaRPr lang="hr-HR" sz="2400" kern="12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FC517C-D899-872A-7841-FD8EF9C4FB4D}"/>
              </a:ext>
            </a:extLst>
          </p:cNvPr>
          <p:cNvGrpSpPr/>
          <p:nvPr/>
        </p:nvGrpSpPr>
        <p:grpSpPr>
          <a:xfrm>
            <a:off x="2966724" y="2334891"/>
            <a:ext cx="2136634" cy="2188217"/>
            <a:chOff x="4692927" y="2168008"/>
            <a:chExt cx="3250704" cy="325065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17162DA-D912-A7B7-34C6-2CB20E50F8F6}"/>
                </a:ext>
              </a:extLst>
            </p:cNvPr>
            <p:cNvSpPr/>
            <p:nvPr/>
          </p:nvSpPr>
          <p:spPr>
            <a:xfrm>
              <a:off x="4692927" y="2168008"/>
              <a:ext cx="3250704" cy="325065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4" name="Oval 6">
              <a:extLst>
                <a:ext uri="{FF2B5EF4-FFF2-40B4-BE49-F238E27FC236}">
                  <a16:creationId xmlns:a16="http://schemas.microsoft.com/office/drawing/2014/main" id="{027E4F9C-BFF5-D26E-CEEC-BEEAF0B8EB79}"/>
                </a:ext>
              </a:extLst>
            </p:cNvPr>
            <p:cNvSpPr txBox="1"/>
            <p:nvPr/>
          </p:nvSpPr>
          <p:spPr>
            <a:xfrm>
              <a:off x="4996224" y="2644056"/>
              <a:ext cx="2471352" cy="2298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marL="0" lvl="0" indent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/>
                <a:t>Tradicija</a:t>
              </a:r>
              <a:endParaRPr lang="hr-HR" sz="2400" kern="1200" dirty="0"/>
            </a:p>
          </p:txBody>
        </p:sp>
      </p:grpSp>
      <p:pic>
        <p:nvPicPr>
          <p:cNvPr id="28" name="Slika 4">
            <a:extLst>
              <a:ext uri="{FF2B5EF4-FFF2-40B4-BE49-F238E27FC236}">
                <a16:creationId xmlns:a16="http://schemas.microsoft.com/office/drawing/2014/main" id="{E350EA90-4941-8157-2806-020A0AB80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0"/>
            <a:ext cx="2216362" cy="709236"/>
          </a:xfrm>
          <a:prstGeom prst="rect">
            <a:avLst/>
          </a:prstGeom>
        </p:spPr>
      </p:pic>
      <p:pic>
        <p:nvPicPr>
          <p:cNvPr id="29" name="Picture 28" descr="A logo with a bridge and a shield&#10;&#10;Description automatically generated">
            <a:extLst>
              <a:ext uri="{FF2B5EF4-FFF2-40B4-BE49-F238E27FC236}">
                <a16:creationId xmlns:a16="http://schemas.microsoft.com/office/drawing/2014/main" id="{7484F1D0-F41A-3BB7-4F42-52DE2F06C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72" y="38572"/>
            <a:ext cx="590684" cy="590684"/>
          </a:xfrm>
          <a:prstGeom prst="rect">
            <a:avLst/>
          </a:prstGeom>
        </p:spPr>
      </p:pic>
      <p:pic>
        <p:nvPicPr>
          <p:cNvPr id="30" name="Picture 29" descr="A logo with white text&#10;&#10;Description automatically generated">
            <a:extLst>
              <a:ext uri="{FF2B5EF4-FFF2-40B4-BE49-F238E27FC236}">
                <a16:creationId xmlns:a16="http://schemas.microsoft.com/office/drawing/2014/main" id="{D9B7781B-F56E-CDA6-0B70-17D92E309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8" y="6211378"/>
            <a:ext cx="1991304" cy="646622"/>
          </a:xfrm>
          <a:prstGeom prst="rect">
            <a:avLst/>
          </a:prstGeom>
        </p:spPr>
      </p:pic>
      <p:pic>
        <p:nvPicPr>
          <p:cNvPr id="1026" name="Picture 2" descr="Brežuljkasti zavičaj | Profil Klett">
            <a:extLst>
              <a:ext uri="{FF2B5EF4-FFF2-40B4-BE49-F238E27FC236}">
                <a16:creationId xmlns:a16="http://schemas.microsoft.com/office/drawing/2014/main" id="{ABB1867D-F02F-2575-598B-E7A03923D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276" y="1061686"/>
            <a:ext cx="1319206" cy="131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vrdja fortress and Osijek old town • Famous building/monument »  outdooractive.com">
            <a:extLst>
              <a:ext uri="{FF2B5EF4-FFF2-40B4-BE49-F238E27FC236}">
                <a16:creationId xmlns:a16="http://schemas.microsoft.com/office/drawing/2014/main" id="{9D98F946-C561-5226-D5EC-305A8F282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0" y="4963886"/>
            <a:ext cx="2216362" cy="14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rig. bunjevačka šling nošnja - Limundo.com">
            <a:extLst>
              <a:ext uri="{FF2B5EF4-FFF2-40B4-BE49-F238E27FC236}">
                <a16:creationId xmlns:a16="http://schemas.microsoft.com/office/drawing/2014/main" id="{9B609E7C-377E-C99D-07F1-4468F30DB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52" y="1183173"/>
            <a:ext cx="1407861" cy="105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unjevačko kolo“ u Belom Manastiru | Zavod za kulturu vojvođanskih Hrvata">
            <a:extLst>
              <a:ext uri="{FF2B5EF4-FFF2-40B4-BE49-F238E27FC236}">
                <a16:creationId xmlns:a16="http://schemas.microsoft.com/office/drawing/2014/main" id="{4194A97B-5FB5-55B3-E332-648CA83B1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276" y="5114371"/>
            <a:ext cx="1535111" cy="11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2472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548</Words>
  <Application>Microsoft Office PowerPoint</Application>
  <PresentationFormat>Widescreen</PresentationFormat>
  <Paragraphs>205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Wingdings</vt:lpstr>
      <vt:lpstr>Office Theme</vt:lpstr>
      <vt:lpstr>Zavičaj u globalnom svijetu</vt:lpstr>
      <vt:lpstr>PowerPoint Presentation</vt:lpstr>
      <vt:lpstr>PowerPoint Presentation</vt:lpstr>
      <vt:lpstr>PowerPoint Presentation</vt:lpstr>
      <vt:lpstr>Globalizacija</vt:lpstr>
      <vt:lpstr>Put do globalnog svijeta</vt:lpstr>
      <vt:lpstr>Globalni svijet danas ?</vt:lpstr>
      <vt:lpstr>Zavičaj u globalnom svijetu</vt:lpstr>
      <vt:lpstr>PowerPoint Presentation</vt:lpstr>
      <vt:lpstr>Prostor</vt:lpstr>
      <vt:lpstr>Prostor</vt:lpstr>
      <vt:lpstr>Ljudi</vt:lpstr>
      <vt:lpstr>Ljudi</vt:lpstr>
      <vt:lpstr>Jezik</vt:lpstr>
      <vt:lpstr>Tradicija</vt:lpstr>
      <vt:lpstr>Tradicija</vt:lpstr>
      <vt:lpstr>Pripadnost</vt:lpstr>
      <vt:lpstr>Pripadnost</vt:lpstr>
      <vt:lpstr>Identitet</vt:lpstr>
      <vt:lpstr>Zavičaj u globalnom svijetu</vt:lpstr>
      <vt:lpstr>Zavičaj u globalnom svijetu</vt:lpstr>
      <vt:lpstr>Zavičaj u globalnom svijetu</vt:lpstr>
      <vt:lpstr>Zavičaj u globalnom svijetu</vt:lpstr>
      <vt:lpstr>Zavičaj u globalnom svijetu</vt:lpstr>
      <vt:lpstr>Hvala na pozornosti!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Pavao Nujić</dc:creator>
  <cp:lastModifiedBy>Pavao Nujić</cp:lastModifiedBy>
  <cp:revision>179</cp:revision>
  <dcterms:created xsi:type="dcterms:W3CDTF">2024-06-21T14:12:40Z</dcterms:created>
  <dcterms:modified xsi:type="dcterms:W3CDTF">2024-06-23T23:58:34Z</dcterms:modified>
</cp:coreProperties>
</file>